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416" r:id="rId2"/>
    <p:sldId id="446" r:id="rId3"/>
    <p:sldId id="340" r:id="rId4"/>
    <p:sldId id="341" r:id="rId5"/>
    <p:sldId id="386" r:id="rId6"/>
    <p:sldId id="418" r:id="rId7"/>
    <p:sldId id="447" r:id="rId8"/>
    <p:sldId id="448" r:id="rId9"/>
    <p:sldId id="449" r:id="rId10"/>
    <p:sldId id="475" r:id="rId11"/>
    <p:sldId id="465" r:id="rId12"/>
    <p:sldId id="466" r:id="rId13"/>
    <p:sldId id="467" r:id="rId14"/>
    <p:sldId id="468" r:id="rId15"/>
    <p:sldId id="469" r:id="rId16"/>
    <p:sldId id="470" r:id="rId17"/>
    <p:sldId id="471" r:id="rId18"/>
    <p:sldId id="472" r:id="rId19"/>
    <p:sldId id="474" r:id="rId20"/>
    <p:sldId id="450" r:id="rId21"/>
    <p:sldId id="455" r:id="rId22"/>
    <p:sldId id="451" r:id="rId23"/>
    <p:sldId id="476" r:id="rId24"/>
    <p:sldId id="477" r:id="rId25"/>
    <p:sldId id="478" r:id="rId26"/>
    <p:sldId id="29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05" autoAdjust="0"/>
  </p:normalViewPr>
  <p:slideViewPr>
    <p:cSldViewPr>
      <p:cViewPr varScale="1">
        <p:scale>
          <a:sx n="109" d="100"/>
          <a:sy n="109" d="100"/>
        </p:scale>
        <p:origin x="9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08:39:09.91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1732 5458 608 0,'-4'-4'354'0,"-4"-3"-68"16,7 3-112-16,7 18-101 0,3 7-36 15,6 20-18-15,-1 13 3 16,-5 12-11-16,-4 3 0 16,-4-1 0-16,1-4-1 15,5-17-71-15,4-9-130 16</inkml:trace>
  <inkml:trace contextRef="#ctx0" brushRef="#br0" timeOffset="312.4276">1771 5460 767 0,'7'-14'381'0,"14"-15"-122"15,9-1-108-15,22 5-88 16,5 2-24-16,-3 10-24 16,-4 6-6-16,-22 13-6 15,-11 9 0-15,-23 14 3 16,-9 4 3-16,-17 4 5 15,-11-6 1-15,6-5-3 16,7-9-7-16,19-5-21 16,17-1-10-16,20-6-2 15,10 2 3-15,10 2 17 16,0 0 9-16,-8 7 6 16,-9 4 5-16,-27 5 28 15,-10 4 2-15,-24 6 4 0,-8-2 0 16,-13-6-24-16,-3-4-38 15,12-15-158-15,10-3-202 16</inkml:trace>
  <inkml:trace contextRef="#ctx0" brushRef="#br0" timeOffset="656.0948">2203 5774 798 0,'4'3'345'0,"12"5"-189"16,12 0-40-16,6-6-21 15,8 0-29-15,-1-7-25 16,0-2-9-16,-6-8 37 16,-8-3 1-16,-13-1 8 15,-8-3 6-15,-13 4-45 16,-5 2-7-16,-10 4-16 15,-9 5-9-15,-4 8-18 16,2 9-8-16,3 13-7 16,5 6 0-16,9 9 10 15,5 2 2-15,11 8 6 16,2 2 2-16,8-1 2 0,-1-1 3 16,-2-7 1-16,1-4 17 15,5-6-140-15,-2-3-130 16</inkml:trace>
  <inkml:trace contextRef="#ctx0" brushRef="#br0" timeOffset="843.9033">2661 5668 784 0,'-6'-9'501'0,"1"-1"30"16,-3 2-265-16,1 14-162 15,2 9-44-15,0 11-60 16,5 7-3-16,4 3 3 16,5 0-41-16,1-7-213 15</inkml:trace>
  <inkml:trace contextRef="#ctx0" brushRef="#br0" timeOffset="984.1442">2647 5408 1016 0,'-7'-7'515'16,"-5"-7"-84"-16,9 18-397 0,6 6-79 15</inkml:trace>
  <inkml:trace contextRef="#ctx0" brushRef="#br0" timeOffset="1281.2396">3082 5629 969 0,'-7'-8'454'0,"-7"-5"-191"15,-7 0-62-15,-4 12-117 16,1 3-38-16,-5 10-51 15,5 7-17-15,8 8-4 16,5 1 2-16,17 1 5 16,7-2 7-16,10-11 10 15,1-5 4-15,-3-5 9 16,-2-5 3-16,-11-1 42 16,-4-2 4-16,-9 0-7 15,-13-3-47-15</inkml:trace>
  <inkml:trace contextRef="#ctx0" brushRef="#br0" timeOffset="1483.9871">3206 5611 888 0,'12'-2'418'15,"4"-1"-165"-15,0 7-161 0,-3 10-38 16,-8 10-36-16,-2 5-5 16,-3 8-3-16,-1-3 18 0,0-4-140 15,-2-7-147-15</inkml:trace>
  <inkml:trace contextRef="#ctx0" brushRef="#br0" timeOffset="1656.1072">3349 5654 751 0,'-1'0'363'0,"-6"1"-156"16,-6 6-37-16,-7 9-75 16,3 1-23-16,4 2-19 15,6-2-22-15,7-2-24 16,5-4 0-16,8-3 10 16,7-1 4-16,9-2 1 15,3 0 42-15,3 2-195 16</inkml:trace>
  <inkml:trace contextRef="#ctx0" brushRef="#br0" timeOffset="2124.4137">3751 5739 395 0,'0'-6'268'16,"1"-5"28"-16,1-2-67 15,-2-2-56-15,0-1-11 16,0 0-23-16,-5-2-9 0,-7 2-25 16,-7 4-21-16,-8 6-41 15,-2 5-19-15,-1 5-31 16,8 6-9-16,5 6-6 16,4 0-2-16,10 5-4 15,-2-3 2-15,10 2 7 16,8-2 5-16,6-4 14 15,6 0 2-15,4-10 4 16,-2 0 0-16,-2-5 3 16,-4-5 0-16,-10-4 3 15,1-3 3-15,-5-2 1 16,-2 3-2-16,-3 3-6 16,-2 6-11-16,-4 6-12 15,1 6-4-15,3 7 0 16,3 2 5-16,6-3 7 15,6-3 3-15,9-6-7 0,5-6 35 16,8-4 45-16,-3-8 6 16,-10-5 52-16,-5-2-26 15,-13-1-39-15,-1 2 16 16,-5 9-211-16</inkml:trace>
  <inkml:trace contextRef="#ctx0" brushRef="#br0" timeOffset="2374.5732">4141 5525 1240 0,'-3'4'484'0,"-4"12"-335"16,4 7-81-16,3 15-61 15,4 12-4-15,7 19-2 16,1 10-1-16,-1 9 2 16,-3-1-2-16,-5-13 3 15,-3-13 1-15,-1-20-5 16,-1-10-51-16</inkml:trace>
  <inkml:trace contextRef="#ctx0" brushRef="#br0" timeOffset="2514.9474">4148 5715 937 0,'-3'-1'546'15,"5"-1"-37"-15,6 4-336 16,16 2-149-16,12 3-21 16,7 0-86-16,6 1-145 15</inkml:trace>
  <inkml:trace contextRef="#ctx0" brushRef="#br0" timeOffset="2843.2475">4608 5503 842 0,'-16'2'393'15,"-13"3"-173"-15,1 6-136 16,2 1-34-16,12 3-56 15,9 1-13-15,13-1-4 16,4 1 2-16,7-8 14 16,0-1 7-16,0-7 10 15,-5-2 4-15,-4-1 10 16,-3 0 5-16,-15 3-6 16,-2 0-6-16,-8 7-15 15,-3 2-6-15,5 6 0 0,5 2 4 16,5 2 30-16,1-1 13 15,15 1 18-15,3-3 4 16,16-4-18-16,13-7-10 16,10-5-16-16,4-2-33 15</inkml:trace>
  <inkml:trace contextRef="#ctx0" brushRef="#br0" timeOffset="3533.901">5325 5536 789 0,'0'0'380'16,"6"0"-131"-1,10-1-116-15,15 1-77 16,9-1 0-16,5 1-1 16,-3 0-6-16,-3 2-12 15,-9 3-12-15,-9-4-12 16,-4 5-1-16,-10-4-4 15,-4 0 1-15,-10 5-1 16,-7 2-3-16,-8 6-3 16,0 4-2-16,-2 4-3 15,4 1-2-15,9 1-3 16,5 0-4-16,11-6-1 16,9-1 4-16,7-9 6 15,2-5 3-15,5-6 6 16,-1-6 3-16,-1-8 2 15,-2-3 3-15,-9-4 1 16,-3-1 0-16,-5 1-1 0,-1-2-2 16,-3 6-3-16,-1 4-3 15,-4 13-3-15,-5 8-3 16,4 8-1-16,-1 4 1 16,5 5-1-16,9 0 0 15,2 0 24-15,4-3-66 16,5-6-208-16</inkml:trace>
  <inkml:trace contextRef="#ctx0" brushRef="#br0" timeOffset="3705.8688">5910 5580 688 0,'3'-8'454'16,"0"-9"10"-16,9 14-267 16,3 3-58-16,4 13-88 15,10 8-34-15,-2 7-10 16,0 8 0-16,-12 1 18 15,-11-3 8-15,-15-7 12 16,-4-3 4-16,-6-13-7 16,-2-9-69-16</inkml:trace>
  <inkml:trace contextRef="#ctx0" brushRef="#br0" timeOffset="4236.8856">6637 5685 841 0,'5'6'370'0,"12"6"-179"15,5 2-15-15,13-5-35 16,4-4-21-16,0-10-14 16,-2-6-10-16,-8-9-19 15,-7-3-7-15,-13-3-26 16,-6-3-7-16,-14 1-15 16,-11 2-7-16,-11 6-25 0,-10 6-13 15,-1 18-16-15,5 12-2 16,7 16 8-16,9 11 5 15,13 6 10-15,9 7 5 16,7 8 5-16,7 1 2 16,5-2 6-16,-1-9 0 15,5-12 3-15,-2-8 29 16,0-15-134-16,-2-3-137 16</inkml:trace>
  <inkml:trace contextRef="#ctx0" brushRef="#br0" timeOffset="4409.0716">7062 5572 823 0,'-8'6'394'0,"-4"12"-126"16,2 7-122-16,3 8-82 15,6 4-17-15,2-5-30 16,8 0-3-16,5-10-128 15</inkml:trace>
  <inkml:trace contextRef="#ctx0" brushRef="#br0" timeOffset="4533.6776">7065 5365 1560 0,'-2'-4'552'0,"0"-3"-496"0,6 5-87 15</inkml:trace>
  <inkml:trace contextRef="#ctx0" brushRef="#br0" timeOffset="4799.6139">7289 5151 966 0,'1'-14'579'15,"-2"-15"-2"-15,2 19-437 16,1 9-73-16,3 16-68 15,3 16-5-15,7 21-2 16,2 15 5-16,6 17 2 16,4 2-1-16,-2-2-24 15,-4-4-5-15,-15-11-4 16,-6-2 3-16,-18-5 31 16,-1-3 5-16,-4-15 10 15,-6-8 1-15,2-13-15 16,0-11-16-16,6-10-81 15,5-9-72-15,18-15-284 16</inkml:trace>
  <inkml:trace contextRef="#ctx0" brushRef="#br0" timeOffset="5260.0396">7695 5530 1096 0,'-13'0'455'16,"-10"-1"-282"-16,-1 1-62 15,11 5-85-15,5 2-24 16,8 4-20-16,7 0-3 0,5-1 9 16,6-2 9-16,1-3 8 15,2-1 3-15,-7-4 4 16,-5 0 2-16,-9 1 0 15,-3 4-1-15,-12 4-7 16,-4 3-2-16,-1 6-7 16,-2 2-2-16,9 2-2 15,4 2-2-15,8 1 1 16,3-3 0-16,7-6 2 16,3-4 4-16,4-11 20 15,5-1 14-15,4-13 10 16,4-5 0-16,4-9-15 15,2-4-12-15,5 5-9 16,-3 2-3-16,2 11-4 16,-1 6-1-16,-6 12-2 15,0 8 1-15,-20 9 44 0,-9 5 24 16,-17 2 25-16,-9-3 3 16,1-6-37-16,2-5-31 15</inkml:trace>
  <inkml:trace contextRef="#ctx0" brushRef="#br0" timeOffset="6166.2702">8658 5603 872 0,'12'3'375'16,"10"2"-216"-16,16-3-44 16,8 2-20-16,2-7-41 15,0 1-21-15,-5 0-18 16,-7 0-2-16,-6 2 1 15,-8-3 3-15,-12 1 2 16,-7 0-5-16,-12-1-10 16,-8 3-5-16,-9 4-12 15,-1 3 3-15,4 8-4 16,5 1-4-16,11 8-1 16,6 3-1-16,10 0 6 0,7 1 4 15,16-3 7-15,6-1-5 16,17-5 2-16,2-5 4 15,3-14 1-15,-2-6 6 16,-10-10 3-16,-3-3 1 16,-15-1 5-16,-6-2 22 15,-14 0 46-15,-11-4 21 16,-10 6 36-16,-5 1-6 16,-10 0-26-16,0 3-21 0,-5 4-43 15,5 3-22-15,4 10-34 16,5 7-7-16,6 5-4 15,3 6 2-15,8 4 9 16,3-1 3-16,12 2 5 16,5-4 3-16,1-6 3 15,1-4 2-15,-4-6 3 16,-3-7 1-16,2-5 1 16,-3-2 1-16,-1-4-1 15,-5 0 1-15,-8 3-1 16,0 3-3-16,-4 5-9 15,2 5-5-15,2 6-5 16,-1 3 0-16,6 6 6 16,1 2 1-16,8-3 5 15,4-1 2-15,8-9 7 0,4-4 3 16,2-10 55-16,-2-5 23 16,-9-10 35-16,-15 4 6 31,-4 9-48-31,2 1-26 0,-8-23-95 0,-5 4 264 15</inkml:trace>
  <inkml:trace contextRef="#ctx0" brushRef="#br0" timeOffset="7281.1293">1815 6604 688 0,'1'20'297'0,"-1"24"-192"16,1 8-32-16,2 1 2 15,-2-6-51-15,2-11-7 16,-2-6 0-16,0-17 44 16,-1-7 12-16,-1-18 9 15,-2-11 3-15,1-14-32 16,0-6-4-16,1-4-5 15,7 0-4-15,7 5-7 16,9 10 5-16,6 10 2 16,1 5-2-16,6 17-12 15,1 3-16-15,-9 11-7 16,1 7 1-16,-14 2 5 16,-5 3 2-16,-6 4-2 15,-3 0 0-15,-1-2-61 16,4 0-136-16</inkml:trace>
  <inkml:trace contextRef="#ctx0" brushRef="#br0" timeOffset="7780.281">2376 6773 837 0,'0'-9'431'0,"0"-10"-107"0,-4-1-136 16,-4-1-16-16,-10-2-19 15,1 3-21-15,-6 10-57 16,-2 4-32-16,2 14-51 16,-2 7-14-16,12 8-12 15,10 8 5-15,13 3 12 16,10 0 6-16,6-4 11 16,1-5 1-16,6-15-66 15,-5-7-37-15,2-11-96 16,-5-4-43-16,-12-10 56 15,-1-9 40-15,-7-3 144 16,-2-5 64-16,-2-6 90 16,4-2 15-16,10 0-20 15,1-2-2-15,8 16-31 16,-1 7-10-16,-1 22-27 16,1 11-22-16,1 14-46 15,2 9-7-15,1 13-1 16,-2 3 0-16,-1 6 1 0,-2 0 1 15,-3-4 1-15,0-4 0 16,-3-11 3-16,1-8 1 16,-11-17 18-16,0-8 8 15,-11-10 4-15,-10-5-3 16,-10-2-19-16,-9 4-14 16,-7 10-14-16,0 8-6 15,9 13-39-15,9 2-61 16</inkml:trace>
  <inkml:trace contextRef="#ctx0" brushRef="#br0" timeOffset="8280.416">2992 6722 584 0,'2'-2'366'0,"-3"-3"-26"16,-6 4-112-16,7 5-126 15,-6 4-52-15,3 8-53 16,3 6-8-16,3 10 9 15,6 4 5-15,6-3 19 16,9-3 20-16,1-15 46 16,5-10 24-16,4-15 31 15,-6-9 5-15,-8-10-30 16,-9-1-21-16,-11-1-35 16,-5 2-51-16,-10 10-163 15,0 5-157-15</inkml:trace>
  <inkml:trace contextRef="#ctx0" brushRef="#br0" timeOffset="8717.8928">3378 6717 992 0,'-4'-2'428'15,"-8"4"-244"-15,3 6-66 16,2 7-78-16,1 7-15 16,7 2-1-16,2 1 4 15,7-1 8-15,6-4 7 16,6-7 22-16,3-8 12 0,4-10 10 16,-2-6-3-16,-8-12-25 15,1-2-13-15,-10-3-15 16,-2-2-6-16,-4 7-8 15,-3 4-5-15,-6 13-18 16,-3 5-9-16,3 13-9 16,-5 6-1-16,12 9 10 15,1 4 6-15,4-2 6 16,9 0 3-16,1-12 3 16,4-4 1-16,4-13 32 15,0-8 26-15,0-11 52 16,-3-5 16-16,-7-7-12 15,-4 0-23-15,-7-1-52 16,-2 3-36-16,-6 9-158 16,-4 6-53-16</inkml:trace>
  <inkml:trace contextRef="#ctx0" brushRef="#br0" timeOffset="9092.473">3809 6642 1051 0,'2'0'489'0,"2"4"-224"16,3 6-85-16,9 13-126 15,4 3-18-15,5 11-16 16,-1 2-1-16,-5-7 3 16,2-2 5-16,-4-12 49 15,0-9 31-15,-2-15 48 16,-2-11 5-16,2-11-37 15,-6-4-29-15,3-4-51 16,-3 5-1-16,-8 2-138 16,8 7 382-16</inkml:trace>
  <inkml:trace contextRef="#ctx0" brushRef="#br0" timeOffset="9498.6292">4223 6624 661 0,'-5'2'455'15,"-6"0"5"-15,0 9-271 16,-1 3-71-16,7 10-95 16,8 3-13-16,12 1-2 15,3-4 27-15,15-8 56 16,5-2 23-16,8-13 32 15,-4-5-15-15,-6-8-17 16,-7-5-17-16,-14-3-31 16,0-2-9-16,-14 4-55 15,-1 1-49-15,-7 8-198 0,-6 3-340 16</inkml:trace>
  <inkml:trace contextRef="#ctx0" brushRef="#br0" timeOffset="9623.6003">4256 6461 1464 0,'-2'-4'653'16,"4"2"-341"-16,6 5-115 0,4 9-152 15,2 4-7-15,2 7-276 16</inkml:trace>
  <inkml:trace contextRef="#ctx0" brushRef="#br0" timeOffset="10045.5577">4654 6515 1165 0,'0'11'455'0,"2"19"-319"16,3 10-61-16,6 17-28 15,1 7 14-15,0 8 3 16,-3 5-3-16,-4-7-11 16,-2-12-26-16,-3-15-2 15,0-11 3-15,1-14-102 16,-1-6-93-16</inkml:trace>
  <inkml:trace contextRef="#ctx0" brushRef="#br0" timeOffset="10170.345">4698 6813 849 0,'13'-2'423'15,"11"-2"-62"-15,18-2-313 16,11 2-22-16,2 4-179 0</inkml:trace>
  <inkml:trace contextRef="#ctx0" brushRef="#br0" timeOffset="10599.819">5298 6728 766 0,'8'-11'385'16,"2"-15"-108"-16,1 3-35 15,-11 6-44 1,-10-2-19-16,-13 4-40 15,-11 4-37-15,-9 6-63 16,-3 6-18-16,2 9-27 16,4 1-10-16,13 4-7 15,5 4-6-15,14 0-10 16,8 3 2-16,8-2 12 0,10-3 8 16,12-2 19-16,1-3 6 15,6-10 2-15,0-3 2 16,-5-8 2-16,-3-6 2 15,-7-3 3-15,-6-1 0 16,-7 1-3-16,-2 3-3 16,-8 8-10-16,-5 7-5 15,-3 5-11-15,-2 4-5 16,8 9-2-16,3 0 2 16,8 2 8-16,6-1 4 0,8-3 6 15,6-3 4-15,1-10 34 16,1-3 27-16,-4-8 54 15,-8-7 15-15,-5-5-12 16,-3-3-22-16,-4-2-52 16,-6 2-14-16,-2 4-85 15,-9 1-63-15,0 8-401 16</inkml:trace>
  <inkml:trace contextRef="#ctx0" brushRef="#br0" timeOffset="10834.096">5871 6567 1077 0,'0'-3'596'16,"1"0"-118"-16,-1 1-142 15,0 1-174-15,0-1-65 16,0 2-75-16,0 0-16 16,0 0-99-16,0 0-102 15</inkml:trace>
  <inkml:trace contextRef="#ctx0" brushRef="#br0" timeOffset="11068.7369">5885 6786 1925 0,'-2'0'155'0,"5"1"-4"15,1 1 130-15,-4-2-109 16,0 0-42-16,0 0-65 15,0 0-20-15,0 0-21 16,0 0-16-16</inkml:trace>
  <inkml:trace contextRef="#ctx0" brushRef="#br0" timeOffset="90768.6157">3548 12534 669 0,'-12'-15'428'0,"0"-3"1"15,-3 1-46-15,9 12-167 16,12 12-60-16,11 17-101 16,8 6-49-16,12 14-4 15,6 5 5-15,3 3 4 16,-1 2 2-16,-3-4 3 16,-2-5 35-16,-1-12-198 15,2-3-71-15</inkml:trace>
  <inkml:trace contextRef="#ctx0" brushRef="#br0" timeOffset="90987.0506">3965 12571 922 0,'-6'-7'494'0,"-3"-3"-158"15,-4 10-162-15,-5 7-41 16,-14 16-54-16,-11 7 18 15,-9 17-15-15,-4-1-9 16,3 9-29-16,5-1-17 16,14-10-14-16,8-1-5 15,19-18-12-15,4-11-5 0,20-10-147 16,10-8-165-16</inkml:trace>
  <inkml:trace contextRef="#ctx0" brushRef="#br0" timeOffset="91440.3784">4447 12629 1040 0,'-1'-2'526'16,"0"-2"-175"-16,17 1-195 15,14 1-56-15,26 0-71 16,9 2-13-16,6 0-8 15,-2 2 1-15,-12 3-98 16,-12 1-86-16</inkml:trace>
  <inkml:trace contextRef="#ctx0" brushRef="#br0" timeOffset="91690.0146">4503 12788 811 0,'-3'4'430'0,"-7"5"-149"16,13 2-72-16,12-2-33 15,18-1-53-15,15-2 37 16,13-5-25-16,-1-1-10 15,-4-3-22-15,-7-2-48 16,-14 0-113-16</inkml:trace>
  <inkml:trace contextRef="#ctx0" brushRef="#br0" timeOffset="98524.556">5546 11966 375 0,'4'0'317'15,"4"0"44"-15,0-6-81 16,-1-2-26-16,-2-10-55 15,1-2-26-15,-6-7-40 16,-3 0-19-16,-8-2-31 16,-9 1-19-16,-4 11-44 15,-4 6-16-15,-6 14-25 16,-2 8-6-16,5 12 3 16,1 3 2-16,23 7 6 15,8 2 2-15,11-9 3 0,5-4 2 16,7-12 0-1,2-5 6-15,6-7 3 0,-7-7 1 16,-3-5 12-16,-5-6-1 16,-11-1 0-16,1 5 2 15,-5 4-16-15,2 10-6 16,-2 13-6-16,2 7-3 16,-1 14 3-16,4 8 1 15,6 4 1 1,3-1 2-16,3 5 5 15,-2-7 3-15,-9-2 31 16,-8-5 12-16,-14-10 14 16,-7-3 5-16,-10-11-20 15,-4-6-5-15,-3-11-13 16,13-5 2-16,3-9-89 16,8-1-51-16,14 2-185 15,0 0-178-15</inkml:trace>
  <inkml:trace contextRef="#ctx0" brushRef="#br0" timeOffset="98861.7451">6047 11810 1111 0,'-13'-6'503'0,"-20"-3"-233"0,3 4-51 32,0 9-99-32,-7 5-41 15,12 10-61-15,1 0-18 0,18 8-13 0,14 5-4 16,20 1-1-16,12 8 5 0,0-8 11 16,1-2 2-16,-15-5 9 31,-12-7 2-31,-13 2 4 15,-10-5 2-15,-14-1 2 16,-7-7 0-16,-2-4-1 16,0-4-5-16,6-10-66 15,9 6-76-15,9-7-224 16,6 3-182-16</inkml:trace>
  <inkml:trace contextRef="#ctx0" brushRef="#br0" timeOffset="99018.5217">6142 11969 592 0,'3'-9'401'0,"4"-4"11"0,-5 0-85 16,-1 12-154-16,2 7-57 15,4 11-66-15,-4 8-27 16,4 3 0-16,2 6-2 16,-1-6-1-16,6 0-104 15</inkml:trace>
  <inkml:trace contextRef="#ctx0" brushRef="#br0" timeOffset="99167.7755">6233 11623 1334 0,'1'-3'533'15,"2"-4"-342"-15,5 7-143 16,5 3-34-16,4 11-131 0,1 3-108 15</inkml:trace>
  <inkml:trace contextRef="#ctx0" brushRef="#br0" timeOffset="99402.1374">6353 11991 759 0,'2'15'358'0,"1"11"-135"16,2-5-44-16,-2-12-55 15,4-3 5-15,5-6-2 16,-1-4-6-16,3-11-8 15,0-7-23-15,2-7-38 16,4 2-10-16,9 11-28 16,-3 8-10-16,1 17-12 15,-5 9-2-15,-9 9 7 16,-6 1 3-16,-7 1 3 16,0-1 3-16,4-5-88 15,2-2-145-15</inkml:trace>
  <inkml:trace contextRef="#ctx0" brushRef="#br0" timeOffset="99761.3676">6828 12065 973 0,'-2'8'410'16,"4"8"-227"-16,7 5-54 15,7-5-48-15,0-2 15 16,3-7 33-16,1-5 14 16,0-10-1-16,4-6-8 0,-1-11-40 15,0-6-16-15,-2-12-14 16,-4-8-13-16,-12-13-17 16,-4-10-6-16,-6 8-16 15,-13-5-1-15,-11 14-14 16,-9 10-12-16,-14 15-3 15,3 20-8-15,1 18 8 16,5 11 1-16,17 10 0 16,15-1-2-16,29 11 3 15,18-1 2-15,20-2 10 16,11 1 4-16,8-13 9 16,4-6-128-16</inkml:trace>
  <inkml:trace contextRef="#ctx0" brushRef="#br0" timeOffset="101018.9164">7427 11709 1080 0,'-3'-10'523'0,"0"-9"-200"0,0 3-50 15,-1 6-104-15,7 10-59 16,-6 10-73-16,0 8-28 16,3 14-23-16,-6 2 4 15,5 14 5-15,1 3 2 16,5-2 3 0,-2-4 1-16,5-18-84 15,1-6-78-15,1-14-318 16</inkml:trace>
  <inkml:trace contextRef="#ctx0" brushRef="#br0" timeOffset="101175.2341">7243 11908 860 0,'1'1'413'16,"9"1"-148"-16,14 4-24 15,14-6-85-15,7 5-22 16,12-5-50-16,-3-1-29 15,-3 3-21-15,-7-1-41 16</inkml:trace>
  <inkml:trace contextRef="#ctx0" brushRef="#br0" timeOffset="101393.9264">7270 12167 1278 0,'6'0'500'0,"14"0"-296"15,10-1-49-15,11-2-48 16,6 0-3-16,2 1-52 16,-4 1-21-16,0-1-31 15,-8-2-131-15</inkml:trace>
  <inkml:trace contextRef="#ctx0" brushRef="#br0" timeOffset="102612.2277">8111 11131 879 0,'-1'-2'436'0,"-2"3"-164"15,-1 1-82-15,3-2-116 16,-1 0-35-16,-5 29-31 16,-5 40 0-16,12-2-1 15,3 11-1-15,4 10-2 16,1 2-1-16,-2-6 0 0,-6 5-2 15,-9 10 2-15,-7 1-2 16,-12-2 5-16,1-11 2 16,0-20-2-16,3-7 3 15,13-17-3-15,7-8 1 16,9-21 19-16,9-12-57 16</inkml:trace>
  <inkml:trace contextRef="#ctx0" brushRef="#br0" timeOffset="103096.339">7880 11706 627 0,'0'-3'402'15,"-3"-2"9"-15,-2 1-126 16,7 5-139-16,0 3-51 16,-1 8-69-16,2 4-14 0,-3 16 0 15,4 11-2-15,4 23-2 16,-3 5-3-16,7 3-3 15,-4-3 2-15,-8-10 4 16,7-5 1-16,-4-10 4 16,6-5 0-16,12-9-4 15,4-7-1-15,6-10-120 16</inkml:trace>
  <inkml:trace contextRef="#ctx0" brushRef="#br0" timeOffset="104728.0971">8763 11410 1006 0,'-27'13'406'0,"-36"20"-275"15,-4 19-58-15,1 25-59 16,8 17-19-16,19 22-6 15,9 0 5-15,33-7 15 16,16-15 5 0,28-30 7-16,16-10 0 0,17-23-2 15,1-8-78-15</inkml:trace>
  <inkml:trace contextRef="#ctx0" brushRef="#br0" timeOffset="105243.4518">9117 11970 754 0,'0'-8'416'0,"0"-8"-105"15,-6-1-99-15,-4-5-26 16,-6-6-62-16,-5 2-27 16,-8 4-55-16,-4 10-33 15,1 21-32-15,-2 12-9 16,13 18-1-16,10 1 7 0,13-4 8 16,12 0 2-16,13-14 8 15,1-5 5-15,8-9 8 16,-4-10 5-16,-10-11 9 15,-4 2-2-15,-11-6 8 16,-2 3-1-16,-4 1-9 16,-1 3 0-16,-4 3-31 15,-1 8-8-15,5 16-6 16,4 5 0-16,6 9 18 16,4 3 4-16,-1 4 5 15,-6 2 3-15,-11 4 30 16,-11-1 8-16,-7-8 9 15,-3-1 2-15,-3-13-20 16,-1-6 0-16,-5-15 5 16,6-10-35-16,5-12-107 15,7-6-68-15,12-5-180 16,6 2-109-16</inkml:trace>
  <inkml:trace contextRef="#ctx0" brushRef="#br0" timeOffset="105524.9091">9540 11873 564 0,'-7'-15'395'0,"-5"-11"3"0,-14 7-172 16,-8 7-55-16,-1 8-80 15,2 5-27-15,13 8-41 16,3 1-16-16,15 10-21 15,2 5-2-15,9 11 1 16,15 2 6-16,8-3 11 16,3-1 4-16,-11-9 6 15,-10-2 17-15,-21-4 19 16,-7-4 4-16,-10-6 6 16,-3-7-11-16,3-4-48 15,-2-6-72-15,15-6-262 16</inkml:trace>
  <inkml:trace contextRef="#ctx0" brushRef="#br0" timeOffset="105680.9289">9615 11906 699 0,'8'-4'404'0,"8"0"-63"16,-5 8-165-16,-5 8-47 15,-4 10-64-15,-2 4-20 16,-2 8-27-16,-3-2-6 15,0 4-4-15,2-3-115 16</inkml:trace>
  <inkml:trace contextRef="#ctx0" brushRef="#br0" timeOffset="105821.7927">9667 11646 1320 0,'0'-4'488'0,"-1"-4"-417"16,2 4-53-16,7 11-188 16</inkml:trace>
  <inkml:trace contextRef="#ctx0" brushRef="#br0" timeOffset="106063.6332">9794 11945 964 0,'3'16'401'0,"4"17"-201"15,-1-3-70-15,-5-8-55 16,-3-7-9-16,1-8-40 16,1-6 7-16,4-6 3 0,7-6 0 15,0-12-3-15,2-3-15 16,4-2 4-16,6 0 3 16,4 13 0-16,2 8 2 0,-1 14-12 15,-4 9-8-15,-4 9-2 16,-4 0 0-16,-2 4-1 15,-1-5 4-15,-3-3-143 16</inkml:trace>
  <inkml:trace contextRef="#ctx0" brushRef="#br0" timeOffset="106469.7076">10442 11900 806 0,'-16'2'413'0,"-11"4"-111"16,4 14-191-16,7 4-50 16,13 8-53-16,-1-1-12 0,11 0-3 15,1-5 5-15,7-7 26 16,6 0 16-16,1-14 35 15,2-3 11-15,1-10-4 16,3-9-8-16,3-6-24 16,0-8-9-16,-7-15-3 15,-9-7 3-15,-20-18-2 16,-21-5-2-16,-27-2-14 16,-10 5-15-16,-7 18-19 15,4 18-10-15,12 25-13 16,11 9 3-16,18 16-5 15,13 2 2-15,26 7 8 16,12 1 4-16,25 0 16 16,9 1 27-16,8 2-212 15</inkml:trace>
  <inkml:trace contextRef="#ctx0" brushRef="#br0" timeOffset="106703.7505">10732 11457 990 0,'3'-10'473'16,"0"-7"-201"-16,9 14-83 15,5 27-91-15,3 13-51 16,18 26-37-16,0 7 0 0,-3 21 4 16,-6 14 0-16,-29 3 5 15,-10-3 2-15,-17-22 1 16,1-19 1-16,7-26 0 15,2-12-47-15,12-20-168 16,9-6-73-16</inkml:trace>
  <inkml:trace contextRef="#ctx0" brushRef="#br0" timeOffset="107063.0234">11198 11453 1885 0,'4'-10'101'15,"6"1"4"-15,4-9 79 16,7 7-79-16,2 4-34 15,0 11-52-15,2 7-11 16,-9 9-8-16,-4 4-2 16,-16 7-1-16,-7 3-1 15,-7-1 4-15,1-3 2 0,8-6 0 16,5-7-2-16,9-7 0 16,8-3 0-16,14-5 2 15,6-1 2-15,9-1 1 16,-2 1-2-16,-8 4-21 15,-4 1-101-15</inkml:trace>
  <inkml:trace contextRef="#ctx0" brushRef="#br0" timeOffset="107453.5584">11761 11890 1210 0,'4'0'509'15,"11"4"-251"-15,27 0-149 16,11 3-21-16,33-1-18 15,-1-3-20-15,-12 3 19 16,-8-2-76-16</inkml:trace>
  <inkml:trace contextRef="#ctx0" brushRef="#br0" timeOffset="107969.0631">12672 11470 879 0,'-2'9'352'0,"-5"16"-205"16,2 5-22-16,-1 8-30 16,4 1-15-16,7-3-42 15,7-1 1-15,4-11 5 16,5 0 2-16,3-9 3 15,-1-5-12-15,-3-8-8 0,-2-2-7 16,-4-6-147-16,-1-3-161 16</inkml:trace>
  <inkml:trace contextRef="#ctx0" brushRef="#br0" timeOffset="108125.4848">12879 11551 1076 0,'-3'0'487'16,"-5"0"-258"-16,2 11-68 15,1 10-105-15,2 8-27 0,3 13 0 16,1 7 0-16,3 8 2 16,2 3 1-16,0-3-8 15,2-3-3-15,0-12-39 16,0-9-107-16</inkml:trace>
  <inkml:trace contextRef="#ctx0" brushRef="#br0" timeOffset="108594.1974">13296 11264 1329 0,'3'2'492'0,"5"12"-389"0,1 14-49 16,5 26-41-16,2 9 2 15,-7 6 3-15,-1-2-1 16,-4-12-1-16,-3-10 0 16,1-12-1-16,5-8-2 15,1-14-7-15,1-6-10 16,2-11-22-16,0-8-3 15,2-7 1-15,4-4 6 0,5 1 14 16,-3 2 3-16,-2 5 3 16,-7 4 1-16,-13 9-13 15,-11 4-6-15,-11 10 9 16,-5-1 2-16,-3 9 21 16,8-6 10-16,12-1-8 15,10 0 2-15,16-5 9 16,8 0 7-16,16-2 3 15,4 0-4-15,0 0-13 16,1 6-8-16,-9 1-90 16,-5 2-180-16</inkml:trace>
  <inkml:trace contextRef="#ctx0" brushRef="#br0" timeOffset="108796.9924">13159 11870 1038 0,'0'2'425'15,"6"3"-206"-15,14 2-66 16,27 1-25-16,19 2 1 16,27-3-13-16,10 1-22 15,4-8-21-15,1-3-12 16,3-10-27-16,-4-7-55 0</inkml:trace>
  <inkml:trace contextRef="#ctx0" brushRef="#br0" timeOffset="109389.6649">13251 12182 937 0,'4'-8'423'15,"3"-4"-196"-15,12-1-79 16,7 4-30-16,13 9-49 16,1 4-24-16,2 17-37 15,-12 4-2-15,-26 8 6 16,-9 4 2-16,-28 1 2 15,-5 2 2-15,0-8-2 16,4-5-1-16,13-15-3 16,8-7-4-16,19-5-9 15,11-2-3-15,18-2-2 16,5 4 2-16,9 0 3 16,-2 3-4-16,-1 1-375 15</inkml:trace>
  <inkml:trace contextRef="#ctx0" brushRef="#br0" timeOffset="109851.1793">13617 12220 992 0,'2'-2'465'0,"12"1"-191"16,-2 1-97-16,1 11-86 15,-1 4-19-15,-12 4-17 16,-5 1-8-16,4-1-15 15,1-2-5-15,-3-4-8 16,6-3-2-16,-4-7 8 16,-2-6 1-16,8-10 0 15,1-7-2-15,6-8-15 16,4 3-8-16,0 3-8 16,0 6-4-16,-1 9-4 15,0 6 2-15,-3 9 2 16,-2 6 2-16,-3 8 6 15,-4 0 1-15,-4 1 3 16,-2-1 2-16,-2-7 2 16,2-4-1-16,1-7 1 15,4-4-4-15,4-10-1 16,5-2 0-16,6-10 0 16,3-2 0-16,3-2-5 0,0 1-6 15,3 11-3-15,0 4 0 31,-7 13 9-31,-1 7 7 0,-10 11 21 16,-6 2 5-16,-2 4-1 16,-3-2-4-16,0-3-14 15,4-1 0-15,4-9-67 16</inkml:trace>
  <inkml:trace contextRef="#ctx0" brushRef="#br0" timeOffset="110615.3962">14582 11264 803 0,'-32'23'367'15,"-23"23"-184"-15,-9 32-68 16,-1 12-32-16,20 22-35 15,21 4-10-15,36 3-11 16,18-4 1-16,27-16 2 16,10-14 5-16,7-27 0 15,-5-8-1-15,-2-19-62 16,-8-10-106-16</inkml:trace>
  <inkml:trace contextRef="#ctx0" brushRef="#br0" timeOffset="110833.7344">14716 11833 1054 0,'6'-2'480'16,"19"-1"-187"-16,7 3-106 15,20 0-71-15,8 2-35 0,4-1-52 16,2 1 30-16,-9-4-189 16</inkml:trace>
  <inkml:trace contextRef="#ctx0" brushRef="#br0" timeOffset="111279.4419">15359 11692 1041 0,'2'-2'523'0,"4"-6"-199"0,-3 8-176 15,2 8-68-15,-4 7-69 16,0 6-7-16,-2 9 1 16,1 4-1-16,5 3 0 15,3 2-1-15,7-10 2 16,3-6 0-16,4-13 7 16,2-8 7-16,6-11 8 15,-4-9 3-15,-4-8 0 16,-2-6-4-16,-5-5-5 15,-3 2-1-15,-3-1-2 16,-7 8-4-16,0 10-14 16,-2 7-6-16,-6 15-11 0,2 9 0 15,-5 10 7-15,5 8 4 16,0 10 4-16,4-1 1 16,9 1 1-16,3-3 30 15,11-12-231-15</inkml:trace>
  <inkml:trace contextRef="#ctx0" brushRef="#br0" timeOffset="114474.9382">15851 11808 497 0,'-1'-6'322'16,"-4"1"-15"-1,3 3-159-15,0 0-54 0,1 2-70 16,-1 0-22-16,-6 15-13 15,-29 42 2-15,34-27 6 16,0-4 1-16,1-8 7 16,1-8 12-16,1-11 64 15,3-2 10-15,1-12 10 16,2-7-9-16,4-7-62 16,2-4-8-16,2 3-13 15,2 3-2-15,-5 11-4 0,-1 7-5 16,-2 9-18-16,-4 7-2 15,4 10-1-15,5 7 3 16,5 11 15-16,6 4 4 16,1-3 1-16,1-2 2 15,-4-11-12-15,-3-9-74 16</inkml:trace>
  <inkml:trace contextRef="#ctx0" brushRef="#br0" timeOffset="114600.2104">15813 11875 528 0,'15'3'253'0,"25"4"-80"15,9-5-76-15,7-1-54 16</inkml:trace>
  <inkml:trace contextRef="#ctx0" brushRef="#br0" timeOffset="114881.1041">15860 11479 942 0,'11'-13'435'0,"8"-10"-193"15,17-1-89-15,6 5-28 16,-2 6-57-16,-3 9-33 15,-16 12-32-15,-12 7-3 16,-16 13-2-16,-13 6 1 16,-12 0 5-16,3-2 0 15,12-6-1-15,17-10 0 0,24-8 1 16,16-7 0-16,13-2 0 16,2-1-1-16</inkml:trace>
  <inkml:trace contextRef="#ctx0" brushRef="#br0" timeOffset="115209.1407">15277 12058 917 0,'13'1'362'16,"32"-1"-221"-16,22-1-16 15,32 1 4-15,18-1-11 16,22 1-36-16,-3 0-28 16,-6-1-29-16,-15-3-57 0</inkml:trace>
  <inkml:trace contextRef="#ctx0" brushRef="#br0" timeOffset="115552.8451">15610 12148 907 0,'20'-3'421'15,"13"2"-190"-15,5 8-109 16,1 9-42-16,-14 7-45 0,-12 5-13 16,-22 3-8-16,-15-1-2 15,-9 2 4-15,-1-3-1 16,11-10 2-16,6-9 1 16,9-9-8-16,8-4-1 15,14-2 5-15,10 1 3 16,20 1 3-16,3 3 1 15,8 7-11-15,3 2 64 16</inkml:trace>
  <inkml:trace contextRef="#ctx0" brushRef="#br0" timeOffset="116868.3891">16409 11990 729 0,'17'4'369'0,"15"5"-133"16,24-8-92-16,13-4-46 15,21-6-56-15,4-5-27 16,-1 4-355-16</inkml:trace>
  <inkml:trace contextRef="#ctx0" brushRef="#br0" timeOffset="117336.864">17571 11899 705 0,'-1'-8'374'0,"-4"-13"-63"16,-5-2-76-16,-10-6-81 16,1 3-34-16,-16 4-75 15,-2 7-29-15,-1 13-33 16,-2 4-9-16,15 10-13 16,4 6-4-16,19 5 3 15,7-1 5-15,18-1 17 0,7-1 10 16,8-8 12-16,2-5 5 15,-9-10 14-15,-5-4 5 16,-5-3 5-16,-8 1-2 16,-2 6-14-16,0 3-9 15,-9 14-8-15,4 7-4 16,2 12 1-16,2 9 1 16,-1 2-1-16,-3-4 4 15,-15-6 7-15,-6-6 4 16,-8-6 27-16,-4-3 3 15,-2-5 7-15,-2-10 2 0,0-10-18 16,6-4-18-16,11-11-79 16,11-2-70-16,19-3-266 15</inkml:trace>
  <inkml:trace contextRef="#ctx0" brushRef="#br0" timeOffset="117649.2803">17974 11780 685 0,'-9'-10'365'0,"-6"-9"-94"16,-6 3-67-16,-8 7-101 16,1 3-33-16,-1 6-43 15,5 4-14-15,9 7-17 0,7 4-2 16,17 8 2-16,11 5 3 15,17 3 10-15,7 6-1 16,-5 0 0-16,-4-5 1 16,-17-4 1-16,-10-8 11 15,-16-5 18-15,-12-2 3 16,-14-6 4-16,-3-4-10 16,2-6-43-16,6 0-82 0,15-7-397 15</inkml:trace>
  <inkml:trace contextRef="#ctx0" brushRef="#br0" timeOffset="117805.6549">18090 11717 1120 0,'0'1'468'0,"0"7"-279"15,3 8-80-15,7 17-89 16,-1 7-2-16,5 8-2 15,1 0 45-15,-1-6-289 16</inkml:trace>
  <inkml:trace contextRef="#ctx0" brushRef="#br0" timeOffset="117962.0329">18113 11521 974 0,'-1'-14'532'0,"0"-10"-22"0,4 6-386 16,11 17-103-16,8 6-18 16,7 11-179-16,5 7-183 15</inkml:trace>
  <inkml:trace contextRef="#ctx0" brushRef="#br0" timeOffset="118180.4101">18377 11816 690 0,'0'19'421'0,"-3"19"-26"16,-2-6-91-16,-1-11-99 15,0-9-42-15,5-5-37 16,0-7-16-16,2-15-38 16,5-2-16-16,6-19-45 15,3 4-10-15,6 0-8 16,6 7-2-16,0 17-4 16,-3 6 2-16,-5 14 3 15,-7 11 1-15,-9 9 4 16,4 7 2-16,-3 0 48 15,6-6-106-15</inkml:trace>
  <inkml:trace contextRef="#ctx0" brushRef="#br0" timeOffset="118524.3179">18736 11909 1045 0,'2'9'416'16,"7"12"-278"-16,7 7 16 16,10-4-31-16,1-4 4 15,3-7-16-15,-1-10-24 0,0-10 24 16,-4-7-19-16,-3-15-16 16,-5-5 1-16,-6-14-49 15,-5-4-5-15,-13-8-10 16,-9-6-18-16,-22-9-6 15,-12-4-4-15,-7 11-10 16,2 13 6-16,10 28-3 16,12 17 0-16,13 20 8 15,12 13 6-15,20 14 2 16,12 5 3-16,32 3 3 16,13 0 0-16,17-3-39 15,3-1-77-15</inkml:trace>
  <inkml:trace contextRef="#ctx0" brushRef="#br0" timeOffset="118867.8298">19258 11826 1368 0,'-2'0'608'16,"0"0"-319"-16,2 0-168 15,0 0-64-15,0 0-166 16,10 1-84-16</inkml:trace>
  <inkml:trace contextRef="#ctx0" brushRef="#br0" timeOffset="119336.3837">19899 12009 866 0,'1'-12'486'0,"2"-6"-105"15,-3-2-167-15,-4-7-45 16,-12-2-80-16,-11-4-29 16,-12 2-29-16,-5 3-15 0,-1 12-23 15,3 9-11-15,7 12-20 16,6 6 0-16,11 15 8 16,6 2 8-16,16 7 17 15,8 1 5-15,11-9 7 16,6-4 3-16,7-14 5 15,1-8 12-15,3-12 21 16,-4-7 2-16,-4-12-1 16,-2-13-9-16,-9-5-23 15,-5-4-3-15,-8-1-1 16,-4-2-1-16,-9-7 1 16,2 1-1-16,-3 9-10 15,1 13-4-15,5 28-24 16,0 13-4-16,1 34 0 15,0 8 3-15,11 20 17 16,-2 8 4-16,9 1 4 0,-2 6 3 16,4-8-66-16,1-11-108 15</inkml:trace>
  <inkml:trace contextRef="#ctx0" brushRef="#br0" timeOffset="119586.6822">20201 11209 1187 0,'14'14'457'0,"18"30"-286"16,11 23-44-16,9 29 0 15,-3 6-10-15,-11 7-41 16,-16-3-23-16,-32 0-19 15,-25-5-4-15,-33-16-3 16,-10-14-5-16,-5-19-33 16,11-7 36-16</inkml:trace>
  <inkml:trace contextRef="#ctx0" brushRef="#br0" timeOffset="121068.2452">11742 13157 889 0,'-16'-18'437'0,"-21"-11"-177"0,23-4-127 16,9-3-45-16,20 2-63 15,15 5-11-15,17 17-8 16,6 11 0-16,5 23-2 15,-2 9-2-15,-16 13 1 16,-15 3 2-16,-40 7 7 16,-18 3 2-16,-24 2 4 15,-2 1 0-15,4-14-1 16,4-13 0-16,14-17-6 16,7-8-2-16,28-10-13 15,10 0-4-15,22-3 2 16,8 1 1-1,9 6 6-15,4 5 1 16,5 7-2-16,2 3-119 0</inkml:trace>
  <inkml:trace contextRef="#ctx0" brushRef="#br0" timeOffset="121568.5164">12538 12811 953 0,'-1'-3'451'0,"1"1"-182"16,3 22-175-16,3 15-58 16,3 24-31-16,-1 5 3 15,-2-2 3-15,-3-4-1 16,-1-15 1-16,2-1-1 16,-3-13-2-16,4-10-12 15,4-10-32-15,0-10-10 16,12-11-11-16,2-6 11 0,-1-12 28 15,3 4 8-15,-2 0 9 16,-5 1 2-16,-6 16 29 16,-10-4 9-16,-15 10 5 15,-6 6 5-15,-13 2-26 16,-2 4-8-16,5 1-10 16,8 2-7-16,18-1-5 15,11 1 1-15,17-2 8 16,2-4 4-16,8 2 1 15,4-1-2-15,2-1-107 16,-1-1-205-16</inkml:trace>
  <inkml:trace contextRef="#ctx0" brushRef="#br0" timeOffset="121786.8264">12369 13323 825 0,'9'1'400'15,"21"-1"-172"-15,16-1-29 16,32-1-39-16,11 2-36 16,13 8 7-16,0 2-16 0,-6-3-41 15,-3 0-15-15,-24-4-163 16,-6-3-145-16</inkml:trace>
  <inkml:trace contextRef="#ctx0" brushRef="#br0" timeOffset="122161.7421">12369 13640 1059 0,'-2'-14'446'0,"3"-15"-265"16,17 5-36-16,9 4-63 0,11 10-22 15,7 12-21-15,-3 7-20 16,-4 17-12-16,-12 1-2 15,-22 7 10-15,-13 1 2 16,-27 1 4-16,-6 0 1 16,-4-5-7-16,4-7-2 15,12-11 0-15,9-5-2 16,20-8-14-16,8-5-3 16,17-3-4-16,9 4-2 0,10 4 9 15,5 4 0-15,1 9 0 16,-3 0-22-16,-5 1-237 15</inkml:trace>
  <inkml:trace contextRef="#ctx0" brushRef="#br0" timeOffset="122635.8553">12749 13664 760 0,'3'1'424'15,"0"2"-22"-15,5 9-308 16,3 4-13-16,-5 5-47 16,2-2-6-16,-8-1-7 15,-2-1-1-15,-1-7 0 0,1-3 5 16,1-7 10-16,1-9-1 16,4-7-10-16,7-3-11 15,5-2-17-15,4 2-8 16,3 9 10-16,0 3 5 15,0 8 12-15,-2 6 8 16,-3 6 2-16,-3 4-3 0,-4 1-5 16,0 2-3-16,-10-5-5 15,0-6 1-15,-2-7 10 16,-1 0 4-16,3-9 0 16,-1 6-3-16,0-1-12 15,8-18-8-15,23-31-3 16,-11 31-2-16,3 8-2 15,2 2 0-15,-1 10 0 16,-8 5 4-16,-4 10 15 16,1 5 21-16,-12 4 23 15,2 1 2-15,4 3-3 16,-8-5-11-16,6-5-14 16,-3-3-5-16,4-9-5 0,2-1 3 15</inkml:trace>
  <inkml:trace contextRef="#ctx0" brushRef="#br0" timeOffset="134132.0294">1795 14897 1188 0,'-4'11'469'0,"-8"15"-310"16,5 18-68-16,7 18-62 16,3 9-9-16,9 9-12 15,0-1-7-15,-2-4 13 16,2-11-5-16,-4-16-115 16,1-14-118-16</inkml:trace>
  <inkml:trace contextRef="#ctx0" brushRef="#br0" timeOffset="134381.9594">2110 15001 913 0,'2'-9'434'0,"0"-8"-154"0,-6 4-55 16,-7 12-93-16,-6 1-38 15,-6 17-66-15,-8 3-25 16,-10 7-5-16,-7 4-5 15,8 6-8-15,7 3-4 16,19 0-12-16,14 4-2 16,22-10 1-16,15-1 4 15,15-13 12-15,2-2 9 16,4-11 11-16,0-4 0 16,-3-3-133-16,0-3-153 0</inkml:trace>
  <inkml:trace contextRef="#ctx0" brushRef="#br0" timeOffset="134678.7645">2282 15347 555 0,'1'5'332'16,"4"4"-14"-16,7 4-182 15,10-1-27-15,13 1-60 16,5-3-6-16,10-7-2 16,-5-3 9-16,-12-7 19 15,-9-4-6-15,-12-4 6 16,-4-3 2-16,-13-5-5 15,-3 3-12-15,-15 2-18 16,-4 2-9-16,-10 10-19 16,0 5-12-16,3 13-27 15,5 13-10-15,11 16-1 0,4 6 13 16,10 4 20-16,4 0 8 16,7-9 5-16,4-4 8 15,7-8 3-15,3-3 2 16,5-11 16-16,4-6-49 15,6-12-304-15</inkml:trace>
  <inkml:trace contextRef="#ctx0" brushRef="#br0" timeOffset="134944.7447">2945 15251 970 0,'4'-1'490'15,"3"0"-151"-15,-6 6-142 16,-1 5-26-16,-11 7-65 15,-4 4-31-15,-10-1-31 16,-2-1-8-16,-1-8-28 16,2-6-32-16,2-8-57 15,1-4-19-15,4-7 5 16,3 0 26-16,10-2 34 16,6 1 0-16,14 6-5 15,8 3 9-15,9 9 37 16,4 6 20-16,0 14 31 15,-1 8-2-15,-8 10-19 16,-3 1-4-16,-1-7 33 16</inkml:trace>
  <inkml:trace contextRef="#ctx0" brushRef="#br0" timeOffset="135491.0807">3160 15226 894 0,'3'2'350'0,"8"2"-192"0,10-2-41 16,18-2 15-16,8-2-7 15,12-9-44-15,0 1-19 16,-11-2-24-16,-11 1-7 16,-21 5-8-16,-9 4-10 15,-17 8-10-15,-8 7-3 16,-18 10 0-16,-6 2 3 15,4 1-2-15,5 1-4 16,21-3-11-16,10 1-2 16,20 1-1-16,15-2 3 0,9-5 13 15,6-2 23-15,-1-8-105 16,-3-6-90-16</inkml:trace>
  <inkml:trace contextRef="#ctx0" brushRef="#br0" timeOffset="135757.3247">3944 15289 808 0,'1'5'414'0,"-4"9"-113"15,-9 2-56-15,-13 6-84 16,-5-1-46-16,-6-8-57 16,1-2-15-16,-2-11-15 15,2-1-12-15,3-11-27 16,3 1-7-16,12-4-14 0,4 0-1 15,17 2-4-15,5-1-7 16,15 8 15-16,5 3 10 16,4 7 27-16,3 9 17 15,-5 8 10-15,0 5 1 16,-9 2-4-16,-3 1-3 16,-7-8-63-16,-3-6-78 15</inkml:trace>
  <inkml:trace contextRef="#ctx0" brushRef="#br0" timeOffset="135866.6301">3801 15073 860 0,'-4'0'447'16,"-5"-5"-32"-16,9 11-542 16</inkml:trace>
  <inkml:trace contextRef="#ctx0" brushRef="#br0" timeOffset="136076.7883">4053 15095 1090 0,'-4'11'534'0,"2"14"-180"16,2 16-167-16,7 14-107 16,6 6-35-16,4 19-25 15,-1-2-11-15,-3-2 1 16,-4 0-1-16,-5-15-1 0,1-8 6 15,-3-17-16-15,2-10-41 16,-3-17-113-16,5-6-169 16</inkml:trace>
  <inkml:trace contextRef="#ctx0" brushRef="#br0" timeOffset="136186.4878">4128 15454 1123 0,'0'-3'520'0,"1"-4"-251"16,2 6-116-16,-3 1-121 15,13 1-32-15,56 7-153 16</inkml:trace>
  <inkml:trace contextRef="#ctx0" brushRef="#br0" timeOffset="136530.2034">4606 15239 762 0,'-1'-11'406'16,"-4"-7"-33"-16,-5 1-142 15,-6 5-63-15,-4 7-39 16,-5 3-70-16,1 8-22 16,2 4-21-16,4 2-9 0,8 3-27 15,8-4-7-15,6 1 0 16,6-1 3-16,3-4 16 16,1-2 6-16,4-5 7 15,-5 0 4-15,-2-1-6 16,-3-2-17-16,-15 2-40 15,-5 0-7-15,-4 3-3 16,-2 6 13-16,0 9 50 16,6 4 6-16,1 6 19 15,1-3 14-15,16 0 2 16,2-3 3-16,14-6-7 16,10-4-7-16,6-15-15 15,7-6-47-15</inkml:trace>
  <inkml:trace contextRef="#ctx0" brushRef="#br0" timeOffset="137498.3451">5458 15211 853 0,'20'1'340'16,"15"1"-229"-16,16 5-46 15,6-1-3-15,4 0-25 16,-1 0-11-16,-11-5-1 15,-7-2 3-15,-20-4 16 16,-12-2-1-16,-18-2-17 0,-13 2-8 16,-12 2-23-16,-5 4-7 15,-7 6 2-15,4 9 4 16,10 4 6-16,5 6 3 16,20 4 10-16,6-3-1 15,13 1-2-15,5-4 2 16,6-11 3-16,2-3 4 15,-3-8 7-15,-3-4 4 16,-5-6 0-16,-1 2-3 0,-4 0-9 16,-4 1-7-16,5 3-11 15,-2 1-2-15,0 2-4 16,4 0 0-16,0 1 5 16,-3 0 1-16,-2 0 8 15,-1-1 6-15,-7-1 9 16,2-4 1-16,-2-2-3 15,-2 1-7-15,5-2-14 16,-1-1-4-16,7 3-7 16,2-2 0-16,0 2-1 15,3 0 3-15,-2 5 14 16,2 0 4-16,-6 3 18 16,-2 2 15-16,-3 4 14 15,-3 0 9-15,0 4-2 16,-1 1-12-16,-1 1-23 15,2 1-10-15,-1-4-9 0,2 1-2 16,0-6 5-16,-3 1 2 16,2-4 3-16,0-2-2 15,0 0-13-15,-1 0-6 16,1 0-7-16,-2 0 0 16,1 0-8-16,0 0-1 15,1-1-1-15,0 0-3 16,21-20 12-16,34-28 2 15,-28 33-4-15,-3 6-4 0,-6 12 18 16,-3 5 10-16,-7 17 19 16,-2 7 9-16,-6 8-12 15,1 3-9-15,4-9-13 16,2-4-18-16</inkml:trace>
  <inkml:trace contextRef="#ctx0" brushRef="#br0" timeOffset="138045.0881">7065 15242 865 0,'-8'20'410'16,"-7"14"-152"-16,12 0-100 15,3-5-25-15,10-8-41 16,6-6-20-16,3-15-12 16,4-5 6-16,5-24-1 15,1-6-3-15,2-15-20 16,3-6-10-16,-11-6 0 15,-7-6 3-15,-24-7-3 16,-16-3-3-16,-27 7-20 16,-11 14-17-16,-11 32-18 15,0 20 0-15,16 31 2 16,11 9 4-16,20 9-7 16,17 2-7-16,26-7-3 15,10-6 4-15,34-7 15 16,11-7 10-16,30-10-81 15,7 0-113-15</inkml:trace>
  <inkml:trace contextRef="#ctx0" brushRef="#br0" timeOffset="138373.1302">7681 15135 1026 0,'-12'-4'456'0,"-17"-7"-198"15,-1 2-75-15,-2-4-48 16,1 3-37-16,4 0-57 15,8 8-24-15,7 6-42 16,4 0-13-16,11 8-12 16,4 0 2-16,11-1 27 15,2 0 10-15,0 0 14 16,-1-6 7-16,-8 1 6 16,-4-1 2-16,-15-3-4 15,-8 6-3-15,-15 0-10 16,-3 7-3-16,3 2-3 15,5 2 7-15,15 5 8 16,7-1 14-16,11-1 20 16,13-1-3-16,15-11 0 15,10-4-11-15,12-11-14 16,4-4-10-16</inkml:trace>
  <inkml:trace contextRef="#ctx0" brushRef="#br0" timeOffset="138998.0269">7775 15048 624 0,'4'5'309'0,"10"5"-90"15,10 2-72-15,13 2-30 16,4 0-20-16,10-6-28 16,-2-3-14-16,-2-5-22 15,-7-3-4-15,-16 1 1 0,-9-3 7 16,-15 2-3-16,-8-2-6 16,-17 3-10-16,-6 4-13 15,-9 7-7-15,2 3-1 16,5 4-1-16,9 1 3 15,9 4-2-15,4 1 3 16,11 2-1-16,7-1 0 16,8-3 5-16,8-3 6 15,10-7 7-15,-1-6 3 0,7-9 6 16,1-4 0 0,-2-9 0-16,-3-4 0 0,-6-5 0 15,-6 1 1-15,-10 3 1 16,-3 5-11-16,-8 11 29 15,-2 6-9-15,-3 8-10 16,1 9 5-16,-2 7-36 16,4 3 2-16,4 4 2 15,1-5 14-15,6-5-119 16,4-4-83-16</inkml:trace>
  <inkml:trace contextRef="#ctx0" brushRef="#br0" timeOffset="139154.384">8367 15124 791 0,'2'-5'418'0,"-1"-6"-124"16,4 7-70-16,-2 11-119 0,4 8-40 15,5 11-44-15,-5 8-4 16,1 8-10-16,-7-1 3 16,2-1 0-16,3-4-53 15,-3-17-228-15,6-6-212 16</inkml:trace>
  <inkml:trace contextRef="#ctx0" brushRef="#br0" timeOffset="139622.8787">8604 15141 935 0,'-3'-4'463'0,"-5"4"-200"16,-6 5-51-16,-9 11-127 16,-1 5-38-16,-4 1-22 15,3 1-10-15,7-4-7 16,4 0-4-16,11-4-12 15,3-5 1-15,11-2 4 16,8-1 3-16,12-2 11 16,2-1-2-16,10 0-1 15,0-5 1-15,-2-4-6 16,3-4-10-16,-10-10-42 16,-1 1 1-16,-5-4 8 15,-9 0 9-15,-6 9 79 16,-6 3 9-16,-7 12 33 15,-1 10 16-15,-5 12-36 16,-2 6-8-16,2 0-34 16,0-4-11-16,4-11-6 15,2-4 0-15,8-11 12 0,-4-7 1 16,8-12 4-16,4-2-4 16,-2-7-15-16,7 5-7 15,-1 3-6-15,1 5-10 16,3 12-1-16,0 3-2 15,-6 11 2-15,-5 7 11 16,-9 5 4-16,1 2 5 16,-3 3 3-16,0 1-2 15,-2-4-2-15,0-1 13 0,0-10-96 16,-3-7-61-16</inkml:trace>
  <inkml:trace contextRef="#ctx0" brushRef="#br0" timeOffset="139763.5199">8977 14814 1083 0,'-5'-7'623'15,"-3"-5"0"-15,0 27-481 16,1 11-94-16,3 19-39 16,4 4-23-16</inkml:trace>
  <inkml:trace contextRef="#ctx0" brushRef="#br0" timeOffset="140310.1759">9749 14941 1056 0,'14'-32'513'15,"8"-23"-216"-15,11 18-146 16,4 17-37-16,6 33-84 16,1 18-23-16,-3 30 3 15,-4 2 2-15,-7 8 0 16,-7-4 1-16,-8-6-1 0,-4 0-1 15,0-10 0-15,-2-10-1 16,0-17 1-16,-1-9 9 16,-3-18 26-16,-3-11 6 15,-6-14 6-15,-6-4-7 16,-5 0-32-16,0 4-10 16,-8 14-24-16,-7 8-8 15,-10 17-8-15,-6 7 0 16,-1 8-5-16,11-4-49 0,18-4-144 15,7-4-187-15</inkml:trace>
  <inkml:trace contextRef="#ctx0" brushRef="#br0" timeOffset="140560.1184">10279 15115 951 0,'0'0'489'15,"1"0"-138"-15,-2 9-187 16,2 4-56-16,1 8-48 16,3 3-15-16,6 0-16 15,1-2-4-15,8-3 12 16,2-5 14-16,8-9 25 16,-1-4 3-16,0-9-5 15,-6-4-10-15,-5-6-18 16,-4 0-2-16,-8-3-69 0,-5 2-85 15</inkml:trace>
  <inkml:trace contextRef="#ctx0" brushRef="#br0" timeOffset="140669.5029">10340 14903 1375 0,'-1'-1'582'0,"1"1"-361"15,7 2-106-15,-7-2-107 16,14 7-98-16</inkml:trace>
  <inkml:trace contextRef="#ctx0" brushRef="#br0" timeOffset="140997.5143">10903 15097 849 0,'-5'-5'455'0,"-7"-6"-102"15,-6 4-83-15,-8 0-100 16,-4 1-51-16,3 11-73 16,0 2-29-16,4 10-35 0,3 4-13 15,5 5 3-15,8 2 5 16,11 1 22-16,9-1 13 15,9-9 20-15,-1-6 8 16,-4-8 4-16,-3-3-1 16,-9-2 8-16,-2-2 1 15,-8-1-83-15,-6-3-68 16</inkml:trace>
  <inkml:trace contextRef="#ctx0" brushRef="#br0" timeOffset="141411.6532">10890 15131 1143 0,'12'4'533'0,"13"9"-248"16,1 2-61-16,-5 5-104 31,-3 0-32-31,-9 1-27 0,-3-3-17 16,-3-6-23-16,2-5-3 15,3-12 1-15,2-8-1 16,9-10-2-16,4-4-5 15,4-3-9-15,7 3-8 16,-1 7-8-16,-2 8-2 0,-3 11-5 16,-8 7 7-16,-10 19 12 15,-3 5 17-15,-10 13 28 16,-7 4 9-16,1 2-2 16,2-3-10-16,6-9-33 15,-2-15-493-15</inkml:trace>
  <inkml:trace contextRef="#ctx0" brushRef="#br0" timeOffset="142236.2989">11770 15290 1023 0,'5'18'410'16,"-2"13"-234"-16,-4 17-88 16,-8 4-6-16,-3-2-6 15,-2-10-112-15</inkml:trace>
  <inkml:trace contextRef="#ctx0" brushRef="#br0" timeOffset="142611.1991">12547 15123 505 0,'8'-3'339'16,"6"-3"26"-16,-8 4-92 15,-12 13-77-15,-9 3-22 16,-19 7-49-16,-2 7-29 15,-14-1-47-15,5 1-15 16,8-8-7-16,3-11-5 16,13-13-32-16,0-10-13 15,3-13-20-15,4-2-3 0,10-1 16 16,2 0 0-16,12 6-5 16,7 4-4-16,4 10 20 15,8 9 12-15,-1 13 23 16,2 8 16-16,-5 9-2 15,-1 1-2-15,2 0-7 16,0-4-5-16,3-6-3 16,5-6 0-16,-2-7 4 15,0-4-5-15</inkml:trace>
  <inkml:trace contextRef="#ctx0" brushRef="#br0" timeOffset="143017.4438">12921 15081 933 0,'-4'0'418'16,"-11"-5"-210"-16,-2 4-44 15,-9 1-63-15,-2-2-27 16,-2 4-36-16,2 3-24 0,13 12-30 16,-2 2-6-16,12 8-6 15,6 1 4-15,7-3 10 16,14 0 5-16,9-6 15 16,4-4 4-16,0-11 7 15,-3-4 3-15,-9-5 5 16,-1-2 3-16,-12-5 0 15,-4 2 0-15,-8 2-10 16,-9 2-15-16,0 12-24 16,-1 9-7-16,4 14 3 15,2 7 7-15,7 13 16 16,5 4-2-16,10 1 1 16,3-6-14-16,2-11-218 15</inkml:trace>
  <inkml:trace contextRef="#ctx0" brushRef="#br0" timeOffset="143570.6001">13371 15134 808 0,'-12'-12'459'16,"-10"-12"-83"-16,-1 8-172 16,-3 1-47-16,3 9-77 15,1 5-30-15,0 2-44 16,6 9-12-16,0 4-10 16,7 6-2-16,9 4 3 15,5-2 4-15,6-2 3 0,8-1 6 16,2-7 6-16,5-4 5 15,3-8 8-15,-2-6 2 16,-1-8 1-16,-2 0 1 16,-8-2-5-16,-4 1-1 15,-6 6 0-15,-2 0-5 16,-4 8-8-16,-2 1-6 16,2 3-6-16,0-3 1 15,0 0 9-15,0 0 7 0,2 13 1 16,43 32 1-16,-26-33 2 15,2-2 1-15,-1-6 9 16,-4-5 4-16,0-5 3 16,-1-3 0-16,-2-7-14 15,1-5-25-15,-10-3-73 16,2 1-40-16,-9-6-15 16,-6 0 23-16,-7-10 72 15,-4-4 64-15,2 2 61 16,0 4 10-16,7 17 8 15,2 8-38-15,9 18-67 16,3 7-15-16,5 14-516 16</inkml:trace>
  <inkml:trace contextRef="#ctx0" brushRef="#br0" timeOffset="144023.5833">14185 14957 692 0,'11'7'341'0,"7"12"-107"16,2 8-78-16,-11 8-46 16,-3 3-14-16,-8 1-21 15,-1-4-5-15,-3-8-29 16,2-6-12-16,5-12-7 15,0-7 6-15,14-13 5 16,1-7 3-16,6-10-5 16,6-1-1-16,2 5-2 15,1-1 25-15,1 14 1 16,-3 10-6-16,-10 10-3 16,-4 18-24-16,-11 10-2 15,-6 2-1-15,-4 7-25 0,4-1 113 16</inkml:trace>
  <inkml:trace contextRef="#ctx0" brushRef="#br0" timeOffset="144523.4686">15332 15010 676 0,'-15'14'367'16,"-5"14"10"-16,2 12-286 16,10 9 1-16,15 3-7 15,8-9 5-15,17-8-3 0,8-5 3 16,11-20-1-16,6-6-9 16,-3-20-14-16,-5-14-7 15,-17-17-4-15,-6-2-1 16,-18-9-9-16,-9-3-20 15,-22-14-22-15,-16-3-10 16,-21 8-23-16,-4 13 6 16,2 32-5-16,9 10 0 15,23 17-14-15,11 7-9 16,25 8-1-16,13 8 3 0,31 5 22 16,14 3-24-16,16 3-162 15</inkml:trace>
  <inkml:trace contextRef="#ctx0" brushRef="#br0" timeOffset="144820.2692">15989 15030 970 0,'-17'-7'434'16,"-9"-4"-233"-16,-2 5-89 15,1 3-29-15,8 6-64 16,3 5-15-16,11 6-23 15,5-3-3-15,9 2 4 16,9-2 4-16,7 0 16 0,-1-5 6 16,-9-2 5-16,-7-3 2 15,-11 0-5-15,-9 3-7 16,-10 4-3-16,-10 3 0 16,-6 1-3-16,2 4 1 15,16 4-13-15,10-1-7 16,17 1 4-16,13 2 2 15,16-5 13-15,9 0 8 16,8-6 3-16,-4-5-5 16,-5-8-116-16</inkml:trace>
  <inkml:trace contextRef="#ctx0" brushRef="#br0" timeOffset="145236.2548">16127 14991 943 0,'4'0'357'0,"19"1"-276"0,5 1-20 0,10-1-9 15,2 2-8-15,-10-2-2 16,-7 2 1-16,-11-4-26 16,-9 2-1-16,-5 6-5 31,-7-4-5-31,-10 10-2 0,0 1-3 0,-3-2-5 31,1 7-1-31,9 4-3 16,2 2-2-16,9 2 8 15,2-1 6-15,7-3 20 0,6-5 11 0,8-4 12 16,3-5 3-16,3-10 4 16,1-6-5-16,3-10-8 31,-1-3-5-31,2-4-12 0,-5-3-3 0,-8 3-3 15,0 5 0-15,-12 5 29 32,-5 7-5-32,-6 13 13 0,-7 1 3 0,2 16-37 0,4 4 6 15,7 4-17-15,5 2-37 16</inkml:trace>
  <inkml:trace contextRef="#ctx0" brushRef="#br0" timeOffset="145572.3596">16701 14983 1179 0,'-1'-3'542'0,"-4"5"-280"15,5 9-113-15,2 13-122 16,6 7-30-16,11 13 7 15,0-1-2-15,8 2 4 16,-2-4-30-16,0-15-275 16</inkml:trace>
  <inkml:trace contextRef="#ctx0" brushRef="#br0" timeOffset="146032.7783">16943 15046 584 0,'-25'6'329'0,"-20"2"-44"0,1 3-150 16,6 3-11-16,16 1-63 15,11 0-25-15,17-2-25 16,9-2-5-16,16 0 16 16,7-4 7-16,6-4-2 15,1-3-4-15,-3-4-4 16,-8-4-2-16,-5-6 1 15,-4 3-2-15,-8 2-1 16,-2 1 2-16,-5 9 17 16,-7-1 9-16,0 8 7 15,-1 6-5-15,0 1-16 16,-1 1-11-16,-1-4-5 16,5-2 2-16,-6-6 10 15,1-4 17-15,3-5 2 16,-3 4-3-16,0 0-13 0,2-7-19 15,17-11-12-15,32-27-4 16,-27 36 7-16,-2 3 0 16,-1 11 6-16,-3 8 5 15,-7 6-3-15,-2 7 5 16,-6 3 1-16,1 0-3 16,-2 0 11-16,-2-4-55 15,0-9-142-15</inkml:trace>
  <inkml:trace contextRef="#ctx0" brushRef="#br0" timeOffset="146181.1403">17304 14640 1695 0,'-1'0'673'0,"-4"3"-476"0,0 12-81 16,3 17-102-16,1 5-14 15,8 12-72-15</inkml:trace>
  <inkml:trace contextRef="#ctx0" brushRef="#br0" timeOffset="146759.3814">18269 15030 909 0,'-22'-1'437'16,"-25"-6"-173"-16,-1 1-96 15,11 12-74-15,9 2-49 16,11 12-48-16,14 1-2 16,12 5-11-16,8 0 8 0,17-3 17 15,6 2 9-15,11-12 6 16,5-3 3-16,-3-10 5 16,-6-8 5-16,-16-2 5 15,-14-3 1-15,-11-1-3 16,-6 4-9-16,-12 6-8 15,1 5-9-15,-8 14-2 16,2 9-2-16,4 20-5 16,4 6 0-16,9 19-6 15,5 1 1-15,11-8-1 16,1-4 1-16,8-25-109 16,1-6-85-16</inkml:trace>
  <inkml:trace contextRef="#ctx0" brushRef="#br0" timeOffset="147032.2014">18748 15082 1065 0,'-19'-14'472'15,"-22"-8"-255"-15,2 4-69 16,11 13-59-16,3 5-36 15,7 6-17-15,6 11-11 16,9 5-13-16,3 0-1 0,10 4 4 16,6-4 17-16,5-7 23 15,5-2 4-15,3-8 0 16,0-7-12-16,2-8-16 16,0-1-44-16,-1-8-175 15,0 3-358-15</inkml:trace>
  <inkml:trace contextRef="#ctx0" brushRef="#br0" timeOffset="147302.1657">18887 15071 837 0,'0'5'414'0,"2"4"-127"15,8 4-46-15,10 0-68 16,5-2-19-16,6 2-23 16,-1-7-9-16,0-5-13 15,-3-2-6-15,-8-11-23 16,-1-1-12-16,-8-2-17 15,-4 0-12-15,-12-6-25 16,-7 0-14-16,-8-1-25 16,1 7-1-16,-2 6-43 15,2 8 0-15,1 14 11 16,-5 5-5-16,3 12 43 16,-1 3 4-16,9 6 2 15,6 2 2-15,12 6 3 16,5 0 3-16,2 0 6 0,6-2 1 15,2-7-14-15,1-8-77 16</inkml:trace>
  <inkml:trace contextRef="#ctx0" brushRef="#br0" timeOffset="147620.1628">19562 15046 1103 0,'-3'0'480'0,"-4"6"-177"16,0 3-168-16,-3 6-51 16,-3 0-11-16,-6-2-43 15,-4-4-1-15,-4-7 6 16,-3-2-19-16,0-8-36 0,-1-6-12 16,6-5-15-16,8-1 14 15,11 3 17-15,6 1 5 16,16 3-11-16,5 3 4 15,8 13 26-15,-1 3 10 16,-2 13 28-16,-5 7 10 16,-5 3-4-16,-1 5-3 15,-10-3-14-15,-1-2-8 16,-1-5-99-16</inkml:trace>
  <inkml:trace contextRef="#ctx0" brushRef="#br0" timeOffset="147761.1057">19388 14667 1495 0,'0'6'581'16,"-1"6"-339"-16,7 11-199 16,2 8 210-16</inkml:trace>
  <inkml:trace contextRef="#ctx0" brushRef="#br0" timeOffset="148635.7078">20241 14983 1162 0,'18'-4'412'0,"27"-4"-351"16,11 0-18-16,11-2-5 16,1 0-11-16,-6 0-13 15,-10 0 1-15,-21 2 4 16,-14 1-6-16,-29 15-18 15,-16 3-6-15,-16 18-11 16,-2 14 2-16,5-3 9 16,10 5-1-16,16-9 17 15,2-11 13-15,22-3 27 0,7-5 13 16,12-13 2-16,10-4-5 16,1-13-16-16,-1-4-4 15,-3-4-7-15,-10-2-2 16,-8 8-8-16,-3-1-10 15,-7 11-27-15,-3 5-10 16,-4 13-7-16,0 5 1 16,0 9 23-16,-2 0 7 0,6-3 10 15,3-1 5 1,4-12 5-16,4-4 7 0,3-10 8 16,1-5 2-16,1-8 0 15,-2-3-6-15,1-3-6 16,-3-3-3-16,-3 3-6 15,-2 4-5-15,-4 8-11 16,-4 7-6-16,-1 7 3 16,-2 6 4-16,3 8 7 15,5 4 5-15,0 0-4 16,1 0 0-16,0-9 5 16,-4-5 3-16,6-8 6 15,-2-7 0-15,4-6-8 16,0-3-3-16,7-7-9 15,2 1-4-15,10 2-4 16,5 3-4-16,7 12-8 16,3 9 0-16,-4 13 3 0,-5 5 1 15,-15 6 23-15,-10 3 23 16,-25-5 26-16,-14-1 7 16,-16-5 14-16,-5-7-56 15</inkml:trace>
  <inkml:trace contextRef="#ctx0" brushRef="#br0" timeOffset="149011.0293">21848 14957 1310 0,'-2'6'492'0,"-6"10"-361"0,3 11-71 16,9 17-50-16,5 2 4 15,7 2-8-15,3-2 2 16,-8-9 4-16,5-7-52 16,-2-13-224-16</inkml:trace>
  <inkml:trace contextRef="#ctx0" brushRef="#br0" timeOffset="149338.7088">22050 15036 843 0,'-15'2'358'0,"-17"4"-200"16,-5 3-69-16,6 3-70 16,2 1-4-16,7 0 11 15,13 2 2-15,5-1 19 16,6-3 17-16,14 4 3 15,-1-4-2-15,14 0-14 16,3 0-17-16,14-4-19 16,5-3 3-16,1-4-36 15,-3-2-11-15,-11-10-5 16,-6-5-5-16,-11-5 40 16,-1 3 21-16,-10 2 58 15,-3 5 18-15,-7 5 13 16,-2 3-18-16,-4 9-58 0,3 10-23 15,4 6-18-15,-1 3 5 16,7 2 1-16,-5-1 2 16,0-5-47-16,3-1-67 15</inkml:trace>
  <inkml:trace contextRef="#ctx0" brushRef="#br0" timeOffset="149475.3203">22252 14756 1329 0,'-2'-5'539'31,"-4"-4"-345"-31,9 12-214 0</inkml:trace>
  <inkml:trace contextRef="#ctx0" brushRef="#br0" timeOffset="149881.1346">22373 14984 1143 0,'0'-2'497'0,"3"3"-305"0,2 7-63 15,6 11-92-15,3 12-26 16,1 3 5-16,1-2 1 15,-1-4 7-15,0-9 6 16,4-5 42-16,-2-9 20 16,0-7 12-16,1-6-4 15,0-12-34-15,0 0-21 16,0 1-42-16,-4-3-62 0,-2 5-98 16</inkml:trace>
  <inkml:trace contextRef="#ctx0" brushRef="#br0" timeOffset="150162.3185">22759 15015 838 0,'2'5'416'15,"4"3"-106"-15,2 10-184 16,-2 4-29-16,-6 5-33 16,0-8-19-16,-5 1-14 15,8-1-2-15,-3-12-2 16,0 1 10-16,4-8 5 15,-1-10-1-15,7-6-8 16,3-4-13-16,2-2-15 16,9 5-3-16,0 0-10 15,-1 3 10-15,4 7 15 16,-11 2 1-16,-1 15 15 16,-6 3-9-16,-8 10-8 0,-1 0 0 15,0 4-4-15,-1 0-6 16,7-4-137-16</inkml:trace>
  <inkml:trace contextRef="#ctx0" brushRef="#br0" timeOffset="150459.1239">23334 15007 879 0,'-4'-8'408'0,"-14"-11"-171"16,-3 3-47-16,-9 8-82 16,-8 4-33-16,-7 13-46 15,4 9-14-15,8 9-12 16,7 5-3-16,18-2-2 16,11 1 10-16,16-6 39 15,8-4 19-15,7-7 23 16,2-6 0-16,-2-8-7 15,-8-3-7-15,-7-11-11 16,-13-2-11-16,-9-2-60 16,-10-1-56-16,-10-4-184 15</inkml:trace>
  <inkml:trace contextRef="#ctx0" brushRef="#br0" timeOffset="150933.1747">23354 15025 589 0,'7'4'357'16,"2"5"-28"-16,2 1-75 0,-2 7-91 16,-5-1-40-16,-3-2-55 15,3-2-15-15,-1-1-18 16,2-7-8-16,-3 1 3 15,4-3 6-15,0-5 3 16,-2-3-2-16,7-9-11 16,-2 3-8-16,4 3-14 0,-2 2-5 15,-1 11-23-15,-1-3-4 16,-7 8 4-16,4 4 5 16,3-1 19-16,3 5 3 15,7-8 10-15,-2-7 2 16,5-9 8-16,0-7 1 15,2-6-2-15,2-1-2 16,0 5-7-16,1-5-6 0,-2 7-10 16,1 5-10-16,-7 8-13 15,0 11 1-15,-8 13 12 16,-2 1 9-16,-4 5 29 16,-5 1 13-16,1-3 57 15,0 0 14-15,-1-6 13 16,-1-4 1-16,-12-11-53 15,-8-4-16-15</inkml:trace>
  <inkml:trace contextRef="#ctx0" brushRef="#br0" timeOffset="152093.877">2001 16393 822 0,'-20'-4'408'16,"-10"0"-149"-16,-1 4-146 15,3 5-40-15,14 9-70 16,10 6-16-16,15 4-14 15,10-1 2-15,15-5 14 16,5-5 8-16,-2-9 11 16,-5-4 5-16,-11-3 9 15,-12-1 15-15,-12 4 8 16,-3 3-1-16,-25 5-10 16,-10 4-17-16,-10 4-18 15,-3 5-6-15,11 5-10 0,12 2-5 16,19 4-4-1,10 0 0-15,19-6 7 0,11-3 7 16,18-14 22-16,0-8 7 16,-2-9 11-16,-3-7 1 15,-9-6 2-15,-1-2-1 16,-6-4 0-16,-3-3-1 16,-10-3-9-16,0 8-11 15,-9 2 58-15,-2 11 20 16,-3 10-6-16,-2 4 6 0,2 16-66 15,3 4-24-15,7 6 1 16,2 2 2-16,3-2-50 16,0-5-55-16</inkml:trace>
  <inkml:trace contextRef="#ctx0" brushRef="#br0" timeOffset="152250.4563">2291 16225 1284 0,'-2'-3'489'0,"-1"-4"-387"15,6 8-86-15,-3-1-132 16,0 1-209-16</inkml:trace>
  <inkml:trace contextRef="#ctx0" brushRef="#br0" timeOffset="152390.6877">2427 16563 520 0,'6'13'366'0,"12"17"25"0,2-5-96 16,2-7-128-16,8-2-25 16,-11-13-5-16,1-2 5 15,-3-9-15-15,-6-9-9 16,0-4-47-16,2-3-26 0,-3 0-45 16,-2 2-82-16</inkml:trace>
  <inkml:trace contextRef="#ctx0" brushRef="#br0" timeOffset="152796.8377">3064 16525 1047 0,'-11'21'500'16,"-6"9"-209"-16,-7 0-156 15,1-5-40-15,-4-9-45 16,4-3-25-16,6-8-23 15,-5-5-6-15,3-7-27 16,-1-2 8-16,7-6-8 16,8-3-6-16,13-1-11 15,9-2 3-15,8 8 14 16,4 3 5-16,-4 12 23 16,-2 10 7-16,-7 4 19 15,4 10 12-15,-4 0 2 0,2 3-4 16,2-8-7-16,-3-4-8 15,5-10 0-15,-1-10 4 16,3-9 11-16,-3-3 3 16,-3-10 0-16,0 2 0 15,-6-2-6-15,0 2-3 16,1 8-1-16,-2 4 6 16,-3 11-15-16,0 5 3 15,-3 11-7-15,-3 5-8 0,6 11 4 16,-1-3 2-16,6-1 322 15</inkml:trace>
  <inkml:trace contextRef="#ctx0" brushRef="#br0" timeOffset="153327.962">4223 16499 618 0,'4'12'268'0,"11"25"-68"16,-1 0-90-16,1 4-8 15,-2 0-10-15,-5-9-50 16,-4-3-7-16,-4-14 6 15,-1-6 13-15,-4-13 4 16,-3-8-1-16,1-12-17 16,-3-9-16-16,6-4-23 15,7-3-8-15,10 1-15 16,13 4 0-16,8 11 25 16,4 9 21-16,1 15 31 15,-6 11 4-15,-10 14-7 16,-6 5-11-16,-7 7-14 15,-7 3-6-15,0-4-6 16,3-1-30-16,2-10-435 16</inkml:trace>
  <inkml:trace contextRef="#ctx0" brushRef="#br0" timeOffset="153640.6937">4758 16630 1097 0,'0'2'456'0,"3"5"-247"16,9 0-113-16,9 2 1 16,8-4-24-16,1-8-10 0,1-5-17 15,-9-3-1-15,-8-4 1 16,-2 1 0-16,-8-3-3 16,-1-1-7-16,-7-3-34 15,-6 5-19-15,-14-5-39 16,-3 1-5-16,-7 10 8 15,1 5 6-15,4 15 11 16,6 7 6-16,8 13 16 16,3 3 8-16,9 11 14 15,4 7 1-15,9 7-4 16,6 1 1-16,9 1 13 16,0-7-75-16</inkml:trace>
  <inkml:trace contextRef="#ctx0" brushRef="#br0" timeOffset="154007.7463">5231 16532 918 0,'-23'-13'419'15,"-28"-8"-165"-15,4 6-78 16,12 10-96-16,10 8-34 16,17 10-58-16,6 4-17 0,12 8-3 31,9-2 13-31,9-4 15 16,7-1 5-16,0-10 10 0,0-6 4 15,1-6 6-15,-2-4 0 16,3-8 32-16,-1 0 14 15,-7-1 21-15,0 4 1 16,-4 10-21-16,-7 4-9 16,-1 10-21-16,-4 2 1 15,-10 10-3-15,-3 1 1 16,-7 3-3-16,-8 0-3 16,-1-7-50-16</inkml:trace>
  <inkml:trace contextRef="#ctx0" brushRef="#br0" timeOffset="154708.527">6207 16432 770 0,'7'7'333'0,"5"4"-143"16,19 3-113-16,10-2 13 16,8-5-15-16,3-3-6 15,-7-5-35-15,-8-2-6 16,-11-3 1-16,-10 2 3 0,-11 1 0 16,-6 3-12-16,-14 4-17 15,-5 1-6-15,-6 15-18 16,-4-1 4-16,5 9 4 15,4 4-3-15,4 2 1 16,8-2 2-16,9-2 9 16,9-2 7-1,12-9 23-15,3-3 15 0,5-12 16 16,-1-7 3-16,0-8-4 16,-1-4-11-16,-4-5-12 15,-2 0-6-15,-5 1-12 16,-2 4-6-16,-4 8-16 15,0 7-5-15,-6 10 1 16,-3 2 5-16,-3 7 12 16,-4 0 7-16,0-5 1 15,2 0-2-15,2-9 1 16,2-4 4-16,3-7-1 16,5-6 0-16,6-3-4 15,3-4-8-15,4 0 10 16,0 3 11-16,2 2 17 15,3 11 4-15,2 4-9 0,1 7-8 16,-7 14-12-16,-8 1 1 16,-8 5 2-16,-2 1-30 15</inkml:trace>
  <inkml:trace contextRef="#ctx0" brushRef="#br0" timeOffset="157348.8065">7472 16279 1233 0,'0'0'451'0,"0"8"-361"15,5 15-55-15,4 30-38 0,1 11 8 16,4 15 12-16,-2 0-6 16,-3-6 48-16,1-7-92 15</inkml:trace>
  <inkml:trace contextRef="#ctx0" brushRef="#br0" timeOffset="157676.8536">7642 16223 962 0,'18'-8'367'15,"14"-3"-266"-15,-9 21-68 16,-9 12-11-16,-23 18-2 16,-12 7 1-16,-18 6-39 15,-1-2-29-15,9-14-66 16,5-10-23-16,18-19 21 15,8-9 15-15,16-12 92 16,11-1 53-16,14 1 63 16,7 8 17-16,5 12-30 15,-3 7-29-15,-15 12-39 16,-9 7-3-16,-24 8 12 16,-15 1 0-16,-11 2 1 15,-13-4-3-15,0-12-5 16,3-8-4-16,2-18-52 0,9-8-40 15,14-14-246-15</inkml:trace>
  <inkml:trace contextRef="#ctx0" brushRef="#br0" timeOffset="157973.6607">8339 16534 539 0,'-2'5'308'0,"-5"8"28"15,-6 9-109-15,-9 1-69 16,-3 4-20-16,-11 0-78 16,0-6-21-16,-1-10-15 15,-1-6 2-15,8-11-7 16,-1-9-8-16,6-8-12 16,4-2-4-16,7-1-13 15,7 5-4-15,13 10 4 16,6 4 3-16,10 8 15 15,1 11 8-15,7 11 4 16,1 6-1-16,0 7 0 16,0-1 0-16,-6-1 37 15,0-5-71-15</inkml:trace>
  <inkml:trace contextRef="#ctx0" brushRef="#br0" timeOffset="158114.2508">8179 16298 1439 0,'-4'-2'549'15,"-1"-1"-435"-15,3 8-92 16,2-5-113-16,3 5 116 0</inkml:trace>
  <inkml:trace contextRef="#ctx0" brushRef="#br0" timeOffset="158411.2346">8542 16545 846 0,'-17'-1'431'16,"-11"-5"-160"-16,-1 11-130 15,3 6-55-15,4 9-76 16,4 6-12-16,8 1-30 16,4 1 35-16,11-1 14 15,5-6 16-15,5-9 59 16,4-3-21-16,-3-8 11 16,-5-1-5-16,-3-3-24 0,-4 2-10 15,-6 1-96-15,-2 0-78 16</inkml:trace>
  <inkml:trace contextRef="#ctx0" brushRef="#br0" timeOffset="158677.1893">8604 16637 1153 0,'9'6'503'0,"11"6"-278"16,2 5-40-16,1-1-102 15,-2 0-27-15,-7-7-30 16,-3-3-5-16,-4-5 10 15,-2-4 2-15,2-10-3 16,3-3-3-16,5-8-22 16,4-2-7-16,2 2-8 15,6 7-4-15,-8 7-7 16,-1 10 3-16,-3 13 2 16,-13 6 10-16,3 16 11 15,-9 2 7-15,-5 4 3 16,7 2-5-16,2-8-44 15,3-4 474-15</inkml:trace>
  <inkml:trace contextRef="#ctx0" brushRef="#br0" timeOffset="159161.0752">9639 16485 732 0,'-5'7'337'16,"-6"4"-149"-16,17-1-75 15,13-5 7-15,21-4-27 16,7 1-14-16,6-2-20 15,-2 0-19-15,-7 0-22 16,-5 4-7-16,-9 7-4 16,-8 4-4-16,-18 4 5 0,-6 0 1 15,-9 0 1-15,-2-3-2 16,1-2-13-16,4-1-6 16,8-5-12-16,4 1-2 15,13 2 4-15,11 1-39 16,10 4-125-16,8 3-108 15</inkml:trace>
  <inkml:trace contextRef="#ctx0" brushRef="#br0" timeOffset="159567.2561">10340 16738 485 0,'5'-16'318'0,"12"-9"-22"0,-12-5-74 16,-5 0-20-16,-2 1-48 16,-11 2-16-16,-6 6-38 15,-4 6-15-15,-7 10-37 16,2 5-22-16,-5 6-26 15,5 3-10-15,9 4-21 16,6 3-3-16,18 4 3 16,5 2 7-16,11 1 21 15,3-3 5-15,2-7 12 16,-2-5 2-16,2-4 7 16,-6-6 6-16,0-5 2 15,-3-3 1-15,-4-7-4 16,3 1-4-16,-10-4-6 15,-3 3-3-15,-4 8-9 16,-3 0-9-16,0 11-19 16,1 3-6-16,3 5-3 0,3 2 6 15,5 1 11-15,3 3 4 16,6-2 23-16,1-3 8 16,7-4 25-16,3-7 18 15,1-8 43-15,-4-3 12 16,-9-3-1-16,-5-2-13 15,-15-1-57-15,-6 3-7 0,-7 4-131 16,-3 6 433-16</inkml:trace>
  <inkml:trace contextRef="#ctx0" brushRef="#br0" timeOffset="159926.5071">11422 16360 1177 0,'0'10'422'16,"4"25"-356"-16,3 11-33 15,3 9-2-15,1 0-13 16,2-12-1-16,1-2 1 15,-2-11-62-15,2-3-72 0</inkml:trace>
  <inkml:trace contextRef="#ctx0" brushRef="#br0" timeOffset="160136.3163">11687 16434 645 0,'-21'8'287'15,"-13"4"-103"-15,-11 8-146 0,-4 5-2 16,5-5 3-16,10 0-1 16,15-2 13-16,11-5 8 15,18 4 0-15,10-2 1 16,15-1-5-16,5 0-10 0,10-5-17 16,4 4-5-16,-2-8-120 15</inkml:trace>
  <inkml:trace contextRef="#ctx0" brushRef="#br0" timeOffset="160479.9853">12081 16517 757 0,'-15'-11'385'16,"-9"-7"-125"-16,-6 2-119 16,-5 1-33-16,1 6-58 15,5 2-21-15,6 5-17 16,7 3-7-16,10 7-18 15,5 2-1-15,6 1-1 16,8 3 3-16,9-3 14 16,3 1 2-16,0-1 6 15,-4-5 0-15,-9-3-1 16,-7-1-9-16,-11 3-25 0,-10 2-3 16,-10 7 0-16,-4 1 9 15,1 3 20-15,5 0 12 16,11-1 9-16,9 0 16 15,9-4 29-15,11 0-2 16,12-4-2-16,8-1-13 16,12-5-25-16,4 0-13 15,0-4-228-15</inkml:trace>
  <inkml:trace contextRef="#ctx0" brushRef="#br0" timeOffset="160792.4121">12235 16360 1139 0,'-3'8'459'0,"1"9"-273"15,1 19-136-15,-1 9-4 16,2 6-22-16,-3-4-3 16,3-7-8-16,5-6-2 15,2-10-59-15,9-2-79 16</inkml:trace>
  <inkml:trace contextRef="#ctx0" brushRef="#br0" timeOffset="160995.5644">12459 16488 475 0,'-5'-1'311'0,"-12"0"24"16,-7 2-111-16,-10 10-120 15,-3-2-24-15,-1 5-52 16,5-1-9-16,10-1 9 15,7 1 5-15,15 0 11 16,3 2 4-16,19 3-9 16,7 0-5-16,10-3-11 15,7-1-4-15,-1-4-46 16,-4 0-103-16</inkml:trace>
  <inkml:trace contextRef="#ctx0" brushRef="#br0" timeOffset="161300.0647">12517 16332 714 0,'16'-19'344'0,"23"-20"-90"0,9 11 2 16,-8 16-27-16,4 10-57 16,-12 20-106-16,-9 9-2 15,-2 21 8-15,-7 7 5 16,-2 7 0-1,0-1-19-15,-2-9-32 16,2-8-6-16,-2-14-6 16,-1-10 1-16,2-14 12 15,-2-6 5-15,-3-10 11 16,-2 0 1-16,-9-8-13 16,-10 1-8-16,-13 1-24 15,-5 4-12-15,-1 12-16 0,0 5-4 16,5 15 4-16,0 2 4 15,6 3-74-15,8 0 128 16</inkml:trace>
  <inkml:trace contextRef="#ctx0" brushRef="#br0" timeOffset="161714.8297">13080 16455 1007 0,'1'2'446'16,"-1"4"-148"-16,2 18-245 15,2 10-20-15,1 11-9 16,7 3-9-16,-1-1-4 16,0-4-14-16,5-7-332 15</inkml:trace>
  <inkml:trace contextRef="#ctx0" brushRef="#br0" timeOffset="161928.1509">13288 16465 797 0,'0'3'449'0,"-2"6"15"15,-1 9-316-15,3 21-105 16,1 4-16-16,4 15 24 16,5 4-2-16,2 6 0 15,0 2 14-15,1-3-51 16,-1-5 13-16,-1-19-144 0,-2-13-130 15</inkml:trace>
  <inkml:trace contextRef="#ctx0" brushRef="#br0" timeOffset="162057.776">13368 16694 1193 0,'14'-2'396'15,"17"2"-361"-15,9 5-92 0</inkml:trace>
  <inkml:trace contextRef="#ctx0" brushRef="#br0" timeOffset="162418.4901">13894 16508 707 0,'-15'-13'368'15,"-12"-10"-96"-15,-6 0-135 0,0 5-23 16,0 4-62-16,4 7-25 16,7 7-17-16,1 5 1 15,13 7-9-15,7 7 5 16,6 5 6-16,4-2-2 0,14 1 12 16,0-5-4-16,4-7-2 15,1 0 2-15,-9-10 5 16,-8 4 0-16,-11-3-5 15,-6-3-7-15,-15 1-7 16,-1 1-2-16,0 7-3 16,4 3-2-16,7 1-12 15,9 3-4-15,10 0 9 16,0 0 6-16,12 0 8 16,-3-3 3-16,4-2-1 15,5 2 1-15,-3-8-59 16,-1-4-90-16</inkml:trace>
  <inkml:trace contextRef="#ctx0" brushRef="#br0" timeOffset="162537.9591">13784 16156 1563 0,'-3'-2'578'15,"-4"-1"-495"1,7 6-59-16</inkml:trace>
  <inkml:trace contextRef="#ctx0" brushRef="#br0" timeOffset="162928.1272">14025 16524 881 0,'-1'-3'508'0,"0"-2"-55"15,1 4-189-15,0 1-150 16,0 0-49-16,2 19-61 16,45 32 9-16,-26-28 1 15,-1-3 0-15,-7-9 0 16,4 0 2-16,-1-11 38 16,-4-6 11-16,2-6 25 15,-2-4 11-15,-5-2-37 16,3-3-11-16,-2 0-53 15,-1 1-82-15</inkml:trace>
  <inkml:trace contextRef="#ctx0" brushRef="#br0" timeOffset="163467.6364">14633 16621 1078 0,'2'-5'450'0,"4"-5"-266"16,-4-2-39-16,0 0-39 16,-2-4-5-16,-6 2-11 15,-7-2-4-15,-12-1-33 0,0 8-20 16,-11 2-32-16,1 10-14 15,3 12-19-15,0 0-4 16,11 13 5-16,6-2 6 16,11-1 9-16,5 1 5 15,13-8 6-15,2-5 5 16,13-5 9-16,3-5 5 16,0-9 7-16,2-1 1 15,-5-6-1-15,-9-1-1 16,-1-2-1-16,-4 2-2 0,-8-1-3 15,-3 0-2-15,-3 8-10 16,-1 2-13-16,0 8-18 16,6 7-3-16,-1 3 2 15,1-2 12-15,6 8 14 16,2-10 4-16,10 0 28 16,-1-3 16-16,-1-7 50 15,-1-2 23-15,-5-7 2 16,0-1-4-16,-4-8-37 15,-3-1-21-15,-5 2-28 16,-4-2-25-16,-6 8-119 16,-1 4-81-16</inkml:trace>
  <inkml:trace contextRef="#ctx0" brushRef="#br0" timeOffset="163654.7083">15137 16649 1725 0,'4'-3'698'0,"9"0"-479"16,-6 1-67-16,1 2 197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10:22:01.7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14683 13499 650 0,'-1'0'423'0,"-3"-1"-42"0,5 1-147 15,-1 0-45 1,0 0-67-16,1 0-14 0,26-1-37 16,37 1-17-16,-23 4-30 15,4 4-10-15,0-2-111 16</inkml:trace>
  <inkml:trace contextRef="#ctx0" brushRef="#br0" timeOffset="1870.7925">10106 17231 860 0,'-2'6'431'0,"-6"2"-159"16,5 17-123-16,0 8-33 15,2 14-55-15,3 6-11 16,4 4-20-16,1-4-12 16,2-2-10-16,1-7 0 15,-2-13-25-15,0-6-90 0</inkml:trace>
  <inkml:trace contextRef="#ctx0" brushRef="#br0" timeOffset="15162.9074">18925 8800 223 0,'-12'-5'196'0,"-16"-4"70"15,-4 1-28-15,-7 7-60 16,-1 3-33-16,3 13-72 15,2 5-30-15,10 13-36 0,5 5-12 16,10 6-10-16,5 1-1 16,9-6 4-16,7-1 3 15,8-11 5-15,5-3 2 16,1-9 2-16,1-2 2 16,-7-4 3-16,-5-1 2 15,-11 2 3-15,-6 3 1 16,-13 10-4-16,-5 6-4 15,-7 18-4-15,2 12-2 0,3 12-3 16,3 9 0-16,10 5-1 16,5-3 0-16,13-1 2 15,7-4 1-15,11-14 3 16,4-5 1-16,7-19-1 16,1-8 1-16,3-13-1 15,-1-7 0-15,-4-9 0 16,-2 0 1-16,-9 2-1 15,-5 2 0-15,-2 11-3 16,-3 11 1-16,-1 20 9 16,1 15 4-16,0 17 2 15,8 7 1-15,9 4-11 16,9-5-2-16,13-8 0 16,6-10 0-16,17-18 0 15,-1-9 0-15,6-14 1 16,-3-7-1-16,1-12 0 0,6-4 1 15,0-8-1-15,-4-3 1 16,-12-6 0-16,-8-3-1 16,-17 1 1-16,-5 3-1 15,-10 14-1-15,-4 13 1 16,-8 23 7-16,-3 12 1 16,-1 16 1-16,0 6-1 15,6 10-6-15,1-4-1 0,11-6-1 16,14-8-4-1,-3-27-5-15,19-16-34 16,-5-26-18-16,2-21-10 16,7-13 5-16,1-5 35 15,-2 2 23-15,-2 18 57 16,-10 16 23-16,-15 28 40 16,-3 15 12-16,-6 25-35 15,0 6-20-15,10 4-39 16,0-4-16-16,19-12-13 0,5-12-1 15,19-20-40-15,6-12-27 16,3-23-40-16,4-4-3 16,-4-13 39-16,3 2 27 15,-13 10 42-15,-12 5 28 16,-16 19 60-16,-9 9 15 16,0 14 6-16,6 4-25 15,14 5-60-15,12 0-14 0,3-8-6 16,6-4 0-16,6-17 0 15,3-6-1-15,15-7-23 16,-2 0-2-16,-5 5-1 16,-12 5 0-16,-8 9 23 15,-1 1 2-15,-11-4 1 16,3-3 2-16,-6-17 0 16,1-13-1-16,12-21-1 15,8-13 19-15,3-8-406 16</inkml:trace>
  <inkml:trace contextRef="#ctx0" brushRef="#br0" timeOffset="16099.4376">19190 8175 707 0,'-17'-5'311'0,"-20"-3"-168"0,2 7-38 16,2 6-61-16,6 5-22 16,5 7-24-16,-1 2-6 15,8 0-6-15,1 3-1 16,18 0-4-16,6 1 2 15,10 2 3-15,-1-5 5 16,-5-9 8-16,1-3 4 16,-8-8 11-16,1-3 10 15,-9-1 15-15,-4-2 13 16,-11 3 9-16,-10 0-4 0,-17 8-7 16,-8 5-13-16,-4 15-20 15,4 6-9-15,16 10-11 16,5 5-7-16,19 6-6 15,11 0 0-15,19-1 2 16,11-7 5-16,11-12 12 16,5-3-19-16</inkml:trace>
  <inkml:trace contextRef="#ctx0" brushRef="#br0" timeOffset="17223.9377">19435 8476 379 0,'-1'0'256'0,"-6"0"9"16,8 10-125-16,-1 3-94 0,0 7-17 15,5 8-13-15,-5-2-4 16,2 5-1-16,2-2-3 16,-4-4-135-16</inkml:trace>
  <inkml:trace contextRef="#ctx0" brushRef="#br0" timeOffset="17416.2439">19544 8492 933 0,'-1'1'405'0,"-3"8"-232"15,-4-1-61-15,7 10-70 16,-5 3-24-16,4 4-12 16,6 7-3-16,-4-3-30 15,10 1-79-15</inkml:trace>
  <inkml:trace contextRef="#ctx0" brushRef="#br0" timeOffset="17944.973">19978 8638 698 0,'-9'-9'379'0,"-9"-5"-104"0,-4 3-107 15,-4 9-29-15,-6 3-60 16,0 6-25-16,0 9-34 15,-2 0-17-15,11 12-24 16,4 0-5-16,12 7-1 16,8 0 2-16,11-4 3 15,10-1 3-15,9-11 7 16,10-4 5-16,-1-11 7 16,4-4 4-16,-6-8 5 15,-9-6 2-15,-6-2 2 16,-10-4 1-16,-8-3 5 15,-5 5 2-15,-5 4-1 16,-1 5-4-16,-6 12-8 16,2 3-6-16,0 12-3 15,-3 8-1-15,2 7 0 16,3 7-1-16,8 2-3 16,0 5-1-16,11-2 2 0,0-1 3 15,-6-1 2-15,2-7 4 16,0-4-5-16,-4-6-72 15</inkml:trace>
  <inkml:trace contextRef="#ctx0" brushRef="#br0" timeOffset="18178.3586">20134 8554 751 0,'0'-8'376'15,"1"-6"-136"-15,3 11-108 16,-1 3-20-16,1 8-48 16,-1 8-15-16,-1 11-17 15,1 1-7-15,2 6-13 16,2-2-29-16,3-9-186 15</inkml:trace>
  <inkml:trace contextRef="#ctx0" brushRef="#br0" timeOffset="18346.6699">20268 8509 1069 0,'0'4'427'0,"0"14"-279"0,2 3-46 15,5 11-45-15,-1 9-18 16,0-4-62-16,3-1-152 16</inkml:trace>
  <inkml:trace contextRef="#ctx0" brushRef="#br0" timeOffset="19078.1446">20989 8602 474 0,'-6'-6'297'16,"-6"-1"-5"-16,-5 2-56 16,-5 5-88-16,8 9-34 0,-2 2-59 15,3 0-31-15,13 8-29 16,-1-5-9-16,13 3-5 16,7 0 4-16,0-6 13 15,1-3 5-15,-6-5 6 16,0-2 2-16,-6-1 10 15,-4-1 4-15,-7-2-7 16,-8 0-3-16,-8 5-14 16,2 3-3-16,-8 10-3 15,4 0-3-15,0 6-6 16,5 2-5-16,16 0-2 16,3 4 0-16,18-7 5 15,6-2 7-15,-1-9 6 16,1-3 2-16,-1-7 6 15,-4-8 3-15,5-6 4 0,-5-4 1 16,-3-5-1-16,0-5 2 16,-10-1-3-16,-3 2 25 15,-6 5 31-15,-4 8 19 16,0 11 15-16,-1 4-28 16,0 5-39-16,4 9-26 15,2 3-20-15,3 7 0 16,7 5 4-16,0 0 5 15,4 1-103-15,1-4-108 0</inkml:trace>
  <inkml:trace contextRef="#ctx0" brushRef="#br0" timeOffset="19236.3982">21051 8439 1138 0,'-6'-5'480'0,"-5"-6"-274"16,6 5-95-16,-1 4-98 16,6 2-2-16,7 9-157 15,4 4-133-15</inkml:trace>
  <inkml:trace contextRef="#ctx0" brushRef="#br0" timeOffset="19415.2954">21324 8743 805 0,'8'14'366'0,"5"13"-168"0,-3-2-50 16,0-3-51-16,-4-7-14 15,0-7-12-15,5-3-2 16,3-8-10-16,-2-4-6 16,5-6-12-16,-10-10-9 15,-4-3-110-15,-1-2-113 16</inkml:trace>
  <inkml:trace contextRef="#ctx0" brushRef="#br0" timeOffset="19844.4904">21689 8675 929 0,'1'12'422'0,"-3"13"-185"15,-5 5-55-15,-6 0-73 16,-3 0-29-16,0-6-39 15,0-6-8-15,2-10-5 16,0-7-4-16,2-9-22 16,0-7-19-16,4-11-41 15,4 2-15-15,4-1 4 16,1 6 13-16,7 9 22 16,-1 4 12-16,4 9 5 15,3 4 0-15,4 5 3 16,2 3 3-16,8 5 4 15,2 1 2-15,2-3 5 0,6-4 0 16,-1-11 3-16,0-4 2 16,-4-12 6-16,-4-3 2 15,-8-7 4-15,-10-4 3 16,-4-2 1-16,-2 5-1 16,-5 4 43-16,1 7 17 15,-1 14 21-15,-7 9 4 16,4 13-41-16,-4 3-24 0,2 10-27 15,7 0-6-15,3-5-130 16,8 1-180-16</inkml:trace>
  <inkml:trace contextRef="#ctx0" brushRef="#br0" timeOffset="20362.0569">22473 8691 936 0,'1'11'361'0,"4"11"-271"16,1 5-16-16,1 5-29 15,-2-2-18-15,-1-6-11 16,2-6-4-16,-4-14 1 16,1-7 2-16,4-10-3 15,1-9 2-15,3-6-4 16,1-1-2-16,1-2-3 16,1 4 10-16,2 10 20 15,-1 3 7-15,-1 13 21 16,1 3-6-16,0 11-4 15,0 7-1-15,-2 2-15 16,-2 6-6-16,-4 7-14 16,-1-5 13-16,-2 3-160 15</inkml:trace>
  <inkml:trace contextRef="#ctx0" brushRef="#br0" timeOffset="20994.3429">19176 9498 942 0,'6'-1'405'16,"10"-2"-218"-16,8 5-76 15,15 15-40-15,6 10-23 16,0 24-4-16,-6 5 1 16,-22 9 1-16,-11 3-5 0,-11-7-12 15,-10-7-3-15,-3-12-38 16,-2-14-15-16,-6-18-47 16,0-10-30-16,2-20 8 15,2-6 6-15,8-18 37 16,6-4 38-16,9-7 54 15,6-3 18-15,11 3 8 16,4 3-11-16,9 8-34 16,3 8-15-16,0 16-14 15,-1 6-58-15</inkml:trace>
  <inkml:trace contextRef="#ctx0" brushRef="#br0" timeOffset="21412.2188">19598 9478 873 0,'-7'-3'423'0,"0"0"-184"0,4 11-87 16,-4 7-87-16,6 8-34 16,-5 12-9-16,4-3-4 15,4 7-7-15,5-3-4 16,9-5-5-16,1-7 3 15,7-12 2-15,-1-8 4 16,-2-8 9-16,-2-9 5 16,-6-5 4-16,-2-3 0 0,-5-7-4 15,-2 2-3-15,-4 0-3 16,-1 7-4-16,-4 10-7 16,1 5-11-16,0 6-16 15,1 9-4-15,4 7-3 16,1 4 6-16,8 7 9 15,6-5 3-15,6-5 5 16,4-6 2-16,4-10 4 16,-2-4 13-16,-2-12 14 15,-5-6 16-15,-7-5 11 16,-4 0-6-16,-6 2-11 16,-4-2-17-16,1 11-81 15,2 5-82-15,-4 0-345 16</inkml:trace>
  <inkml:trace contextRef="#ctx0" brushRef="#br0" timeOffset="21645.3514">20004 9549 921 0,'-4'-1'437'16,"7"1"-190"-16,-1 1-72 16,-2-1-61-16,0 0-33 15,7 12-19-15,23 40-9 16,-20-26-27-16,-1-4-5 15,3-8-8-15,4-1-2 0,0-23 6 16,4-8 1-16,2-11 1 16,-2-10-1-16,0 5-6 15,-1 4-29-15,-8 9-168 16,1 12-148-16</inkml:trace>
  <inkml:trace contextRef="#ctx0" brushRef="#br0" timeOffset="21814.9819">20374 9530 1188 0,'-4'1'509'0,"-1"6"-295"16,2 9-64-16,0 0-76 15,3 6-32-15,6 8-21 16,1-1-7-16,8-2-13 15,-4 1-44-15,-4-11-212 0</inkml:trace>
  <inkml:trace contextRef="#ctx0" brushRef="#br0" timeOffset="21959.2056">20317 9450 989 0,'-3'-9'530'0,"-2"-8"-128"16,2 3-124-16,1 9-162 15,0 3-61-15,2 8-74 16,0-6-76-16</inkml:trace>
  <inkml:trace contextRef="#ctx0" brushRef="#br0" timeOffset="22260.6951">20776 9460 812 0,'-11'15'440'16,"-8"13"-114"-16,-4 4-168 15,-2-4-47-15,1 0-67 16,-2-8-10-16,2-9-17 16,2-11-23-16,1-8-42 15,5-4-16-15,6-6-9 16,1-1 15-16,6 4 31 0,3-5 14 15,3 5 30-15,5 3 15 0,6 9 12 16,5 5-3 0,8 12-10-16,0 7-10 15,3 4-2-15,-3 5 1 16,-1 2-93-16</inkml:trace>
  <inkml:trace contextRef="#ctx0" brushRef="#br0" timeOffset="22649.22">21273 9392 883 0,'-1'2'404'0,"0"9"-178"0,7 12-71 16,10 22-106-16,8 19 0 15,5 15-16-15,-6 4-15 16,1-1-6-16,-10-19 4 16,-2-17-66-16,1-7-109 0</inkml:trace>
  <inkml:trace contextRef="#ctx0" brushRef="#br0" timeOffset="22798.1468">21370 9678 1116 0,'10'0'369'0,"6"-1"-356"15,7 1-32-15,6-2 22 16,0-4-52-16</inkml:trace>
  <inkml:trace contextRef="#ctx0" brushRef="#br0" timeOffset="23144.0893">21711 9439 909 0,'-16'-2'467'0,"-12"0"-155"15,1 3-131-15,1 5-47 16,7 4-81-16,3-3-28 15,6 4-41-15,7-3-11 16,10 1-4-16,4 1 2 16,11 2 17-16,-1-4 8 15,-1-5 7-15,-2 5 4 0,-9-8-8 16,-1 3-4-16,-9 0-13 16,-6-2-2-16,-7 6 7 15,-4-2 3-15,0 8 5 16,1-1 0-16,8 3 6 15,5 5 0-15,5-4 6 16,9 5-2-16,10-2-5 16,5 0 0-16,8-4 3 15,1-4 1-15,3-5-43 16,-3-4-55-16,-4-5-230 16</inkml:trace>
  <inkml:trace contextRef="#ctx0" brushRef="#br0" timeOffset="23461.3707">21811 9495 669 0,'3'-7'307'0,"9"2"-136"0,8 3-58 16,9 2-70-16,1 0-11 15,-5-1-16-15,6 1-5 16,-8-3 0-16,0 0 3 15,-6 1 4-15,-11-3 3 16,-4 2 9-16,-2 3 1 16,-6 1-3-16,5-1-2 0,0 0-9 15,-1 0 0-15,-10 1 10 16,-27 14 16-16,28 5 24 16,3 9 8-16,8 4-3 15,0 4-18-15,10 1-23 16,4-5-10-16,7-7-8 15,6-4 6-15,5-15-85 16,0-6-75-16</inkml:trace>
  <inkml:trace contextRef="#ctx0" brushRef="#br0" timeOffset="23760.7387">22397 9535 661 0,'-3'11'375'0,"-9"4"-51"0,-3 4-89 15,-11 1-105-15,-2-5-38 16,-5-6-56-16,1-5-8 16,8-9-12-16,-2-7-7 15,10-3-32-15,4-4-11 16,11 2-11-16,4 0-1 15,11 7 17-15,3 3 6 16,5 7 27-16,4 7 12 16,5 9 30-16,0 4 8 0,0 9-9 15,-4 2-7-15,-6-4-19 16,-2 1-80-16</inkml:trace>
  <inkml:trace contextRef="#ctx0" brushRef="#br0" timeOffset="24294.499">22500 9141 569 0,'5'0'280'0,"2"-1"-77"16,10 2-134-16,2 0-8 15,10 2 3-15,7 0-1 16,-1-3 3-16,1 0-9 15,-9-1-24-15,-9-1-4 0,-11-2 1 16,-7 2 4-16,-5 2-4 16,-4 0-4-16,-5 6-12 15,-1 2-7-15,4 1-13 16,2 5-5-16,9 4-10 16,1 3-3-16,8 8 6 15,4 5 5-15,-1 2 13 16,5 1 5-16,-4-6 6 15,1 1 1-15,-6-6 2 16,-3-1 0-16,-4-3 2 16,-1-2 0-16,-2-1-1 15,-5-4 0-15,-2 1-6 16,-2-2 0-16,1 1-1 16,3 0-1-16,1-1-1 15,2-4 0-15,0-7-39 16,-1-1-54-16</inkml:trace>
  <inkml:trace contextRef="#ctx0" brushRef="#br0" timeOffset="24505.2584">22537 9364 903 0,'7'-2'396'0,"12"0"-181"16,9 0-85-16,18 2-58 15,5 0-25-15,12-1-34 16,-2 0-34-16</inkml:trace>
  <inkml:trace contextRef="#ctx0" brushRef="#br0" timeOffset="25317.4481">22937 9427 978 0,'3'1'390'0,"-2"4"-229"0,2 7-65 16,0 6-42-16,-3 7-1 16,6 5-22-16,1 4-2 15,2-9-4-15,5-4-1 16,4-9 7-16,8-6-5 16,4-7 9-16,-3-9 5 15,-4-10 1-15,-5-7 1 0,-9-3-8 16,1 9-4-16,-6-3-11 15,-2 7-47-15,-2 3-102 16,-4-6-49-16,0 0-100 16,-2 2 28-16,-3-1 97 15,-1 1 52-15,-3-1 146 16,-1-3 43-16,2 0 47 16,6 2 19-16,1 6 4 15,5 6-8-15,0 7-43 16,1 3-25-16,7 11-56 15,3 7-19-15,-1 11-31 16</inkml:trace>
  <inkml:trace contextRef="#ctx0" brushRef="#br0" timeOffset="26280.7514">20616 10655 639 0,'10'12'252'0,"15"15"-164"15,3-7 2-15,3-15 40 16,2-5 6-16,-7-16 12 15,-4-13-18-15,-10-9-36 16,-7-10-25-16,-7-4-27 16,-5 1 7-16,-8-6-2 15,1 0-3-15,5-2-16 16,5 2-18-16,7 13-16 16,5 9-7-16,4 19-66 15,1 12-79-15</inkml:trace>
  <inkml:trace contextRef="#ctx0" brushRef="#br0" timeOffset="26462.7747">20649 10516 1285 0,'6'0'445'16,"13"-1"-388"-16,8-1-56 0,21 1 3 15,8 1 2-15,4-4-99 16,-4 0-352-16</inkml:trace>
  <inkml:trace contextRef="#ctx0" brushRef="#br0" timeOffset="26843.7082">21009 10551 964 0,'0'4'398'0,"0"9"-212"15,1 8-86-15,2 6-35 16,0 6-19-16,0-2-29 16,1-7-2-16,-4-7-3 15,1-7 1-15,-1-7-36 16,1-1-17-16,0-6-16 0,-1 3-3 15,0 0 31-15,4-11 13 16,23-39 10-16,-15 30 1 16,3 3 4-16,-1 6 1 15,-8 5 5-15,-2 7 12 16,-10 5 23-16,-2 2 10 16,-4 12 10-16,-4-1-8 15,10 5-24-15,-1 0-13 16,8-8-17-16,6-2-4 0,4-5-2 15,9-2 4-15,3-4-6 16,6-2-44-16,-1-9-407 16</inkml:trace>
  <inkml:trace contextRef="#ctx0" brushRef="#br0" timeOffset="27410.2922">20639 10070 640 0,'12'0'286'0,"5"0"-109"0,22-4-122 16,9 4-4-16,14-3-21 15,-4 3-11-15,-10 5-1 16,-6-3 1-16,-16-1 1 16,-2-3-18-16,-9-6-80 15,-7-1-20-15,-8-7-6 16,-5 1 19-16,-7-1 115 16,-5-1 45-16,4 11 46 15,0-1 14-15,8 7-33 16,2 0-30-16,6 2-49 15,-3-2-18-15,0 0-10 16,13 6 2-16,39 39 4 16,-30-32 18-16,-1 0 26 15,-1 3 9-15,-10-1 24 16,-5 3-4-16,-8-2-13 16,-9-1-5-16,-2-4-114 0,-1 2-98 15</inkml:trace>
  <inkml:trace contextRef="#ctx0" brushRef="#br0" timeOffset="27737.5682">21556 10594 698 0,'5'5'396'0,"2"12"-7"16,-1 6-157-16,-11 9-67 16,-7 0-41-16,-7-1-68 15,-3-4-45-15,-1-12-29 0</inkml:trace>
  <inkml:trace contextRef="#ctx0" brushRef="#br0" timeOffset="28376.829">21989 10314 938 0,'-2'13'411'15,"-10"10"-187"-15,-2 13-112 16,0 2-15-16,-5 4-30 15,3 0-22-15,4-2-31 16,4-5-5-16,2-10-9 16,6-10-3-16,7-20-2 15,5-8-1-15,7-13 3 0,0-9 3 16,-6-5 3-16,-2-3 2 16,-7-2 4-16,-4 1 0 15,-5 1 1-15,5 1-1 16,-7 16-1-16,2 6 1 15,1 16-4-15,-2 8-4 16,3 5-7-16,6 6-5 16,6 7-6-16,3 1 3 0,13 6 2 15,1 1 2-15,10 4 6 16,4 2 2-16,1 0 4 16,-4-5 3-16,-14-3 2 15,-7-6 1-15,-16-4 7 16,-8 1 2-16,-17-7 5 15,-10 2 1-15,-12-12-3 16,-5-3-2-16,9-5-8 16,3-3-5-16,14 1-24 15,9 4-28-15,10 1-149 16,10 4-128-16</inkml:trace>
  <inkml:trace contextRef="#ctx0" brushRef="#br0" timeOffset="28676.1844">22333 10423 984 0,'1'2'475'0,"4"-2"-205"15,6 7-106-15,4 0-107 16,1 0-33-16,6 10-10 16,4 5-4-16,2 8-3 15,1 6 11-15,-4 2-101 16,-2-3-97-16</inkml:trace>
  <inkml:trace contextRef="#ctx0" brushRef="#br0" timeOffset="28871.245">22548 10450 693 0,'-8'5'397'0,"-13"7"-34"15,1 7-153-15,-5 0-109 0,3 5-19 16,4 7-40-16,1-4-10 16,4 5-18-16,-3-5-8 15,2-6-61-15,4-3-92 16</inkml:trace>
  <inkml:trace contextRef="#ctx0" brushRef="#br0" timeOffset="29170.2382">22261 10257 940 0,'0'0'405'0,"6"-1"-233"15,9 1-60-15,16 0-82 16,10 0-14-16,7 1-10 16,2-1-3-16,-1 5 3 15,-10-2 2-15,-2-2-67 16,-7 2-71-16</inkml:trace>
  <inkml:trace contextRef="#ctx0" brushRef="#br0" timeOffset="29324.5934">22585 10190 381 0,'-1'-3'286'0,"-1"-3"27"16,5 7-111-16,-3-1-37 16,0 0-43-16,1 1-12 15,11 15 7-15,26 32 13 16,-38-25-7-16,-5 3-16 0,-5-4-47 15,-1-2-18-15,2-12-99 16</inkml:trace>
  <inkml:trace contextRef="#ctx0" brushRef="#br0" timeOffset="125666.4719">22633 2866 969 0,'22'3'344'16,"38"12"-277"-16,13 9-30 15,20 20-1-15,4 1-1 16,3 8-11-16,-7-1-6 16,-16-3-7-16,-10-1-59 0</inkml:trace>
  <inkml:trace contextRef="#ctx0" brushRef="#br0" timeOffset="125970.5264">23620 2638 811 0,'-12'14'346'0,"-9"11"-188"16,-7 23-85-16,-3 17-11 15,-1 18-23-15,4 6 12 16,4-6-45-16,3-7-14 16,5-21-197-16</inkml:trace>
  <inkml:trace contextRef="#ctx0" brushRef="#br0" timeOffset="126566.5967">22643 2882 842 0,'-1'13'279'0,"-2"12"-277"15,3 4-12-15,5 7 5 16,2-7 3-16,1-5 7 15,-1-5 2-15,-2-8 9 16,-1-2 9-16,-4-16 2 16,-1-7 0-16,-6-11-1 15,-3-9 9-15,-2 0 41 16,2 5 11-16,3 1 23 16,6 8-13-16,6 10-46 15,6 1-18-15,13 15-35 16,9 0-9-16,12 5 3 15,4 0 14-15,-3-6-196 16</inkml:trace>
  <inkml:trace contextRef="#ctx0" brushRef="#br0" timeOffset="126803.595">22746 2446 757 0,'0'2'326'0,"2"6"-166"15,-2 4-99-15,-4 14-63 16,-2 5 5-16,-2 5 9 16,-1 2 0-16,0-4 0 15,0-6 5-15,1-9-123 16,2-6-211-16</inkml:trace>
  <inkml:trace contextRef="#ctx0" brushRef="#br0" timeOffset="126928.5051">22598 2539 655 0,'16'5'269'0,"22"8"-163"15,9-4-20-15,12 4-30 16,2 1-13-16,-2 0-327 15</inkml:trace>
  <inkml:trace contextRef="#ctx0" brushRef="#br0" timeOffset="127430.9387">23620 2608 403 0,'-15'3'281'16,"-10"5"-38"-16,-7 4-83 16,-1-1-25-16,6 0-100 15,3-7-28-15,17 3-14 16,1-2-5-16,12-5 4 15,7 0 2-15,4-13 6 16,6-2 5-16,2 1-2 0,2 1-2 16,-3 6-1-16,1 0-1 15,-5 7 17-15,-4 2 12 16,-5 12 14-16,-1 7 2 16,-2 2-18-16,3 4-8 15,0 1-10-15,0-7-21 16,-1-6-267-16</inkml:trace>
  <inkml:trace contextRef="#ctx0" brushRef="#br0" timeOffset="127650.0501">23842 2223 818 0,'7'-3'361'0,"-3"2"-160"0,8 7-74 16,-8 11-35 0,0 9-14-16,-1 7-27 15,-4-2-15-15,-4 5-20 16,-7-5-2-16,4 0 10 16,-1-5-52-16,-1-7-178 15</inkml:trace>
  <inkml:trace contextRef="#ctx0" brushRef="#br0" timeOffset="127807.7277">23733 2328 742 0,'12'7'357'0,"14"10"-137"16,5 9-91-16,5 1-11 15,10 2-52-15,-3-6-17 16,3-7-58-16,-4-1-126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0-31T11:08:38.391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18574 6539 621 0,'3'-5'352'0,"1"3"-43"16,-3 1-61-16,-2 1-72 15,0 0-30-15,0 0-57 16,-3 24-26-16,-48 38-35 16,23-27-11-16,-3 5-10 15,-1-4-1-15,5 0 0 16,8-4-1-16,8-12 2 16,6-6-2-16,9-13 10 15,8-7 0-15,11-16 2 16,3-4 0-16,5-10-8 15,-5 0-2-15,-4-1 0 16,-1 1 0-16,-7 6-2 16,3 3 0-16,-13 7 0 15,3 6-2-15,-6 6-3 16,-5 3-6-16,5 5-10 16,-2 5-2-16,1 11-6 0,6 5 3 15,4 10 3-15,1 4 2 16,13 5 6-16,3-1 4 15,7 6 5-15,5 3 1 16,-2-9 5-16,-3 0 2 16,-9-9 3-16,-7-9 1 15,-14-10 6-15,-8-3 3 16,-16-3 6-16,-9-3 3 16,-20-2 1-16,-1-2-2 0,-2-8-6 15,7-2-6-15,18 4-11 16,3-1-4-16,12 5-9 15,4-3-25-15,3 5-76 16,8 2-49-16</inkml:trace>
  <inkml:trace contextRef="#ctx0" brushRef="#br0" timeOffset="1.043">18896 6739 781 0,'-4'1'445'0,"0"0"-106"15,8 8-127-15,8 3-47 16,12 9-68-16,10 7-14 16,5 7-41-16,0 2-11 0,-1-4-14 15,-3 3-2-15,-5-12-1 16,-2-3-9-16,-6-7-119 16,-6-4-118-16</inkml:trace>
  <inkml:trace contextRef="#ctx0" brushRef="#br0" timeOffset="2.043">19182 6768 896 0,'-5'-1'479'0,"-2"0"-127"16,-5 5-137-16,-8 5-50 15,-1 12-61-15,-6 1-25 0,-6 12-39 16,7 5-14-16,-5-2-11 15,3-7-4-15,6-3-3 16,-2-13 9-16,10-6-67 16,7 1-65-16,7-13-317 15</inkml:trace>
  <inkml:trace contextRef="#ctx0" brushRef="#br0" timeOffset="3.043">18836 6570 838 0,'3'1'351'16,"10"4"-184"-16,8 1-46 16,11-3-56-16,12 2-3 0,7-5-28 15,2 2-15-15,0 5-9 16,-10-4 1-16,-8 3 1 15,-8-3 0-15,-11-2 1 16,-8 0 5-16,-8-1-18 16,-3 0-6-16,-11-11-8 31,-1 1-6-31,-6-7 15 0,-1 0 5 16,9 6 0-16,4 2-3 15,10 8-11-15,7 1-1 16,11 4 7-16,3 4 6 15,4 4 34-15,2-2 26 16,-10 3 46-16,-3 3 23 16,-14-3 23-16,-4 1-3 0,-11 1-34 15,-3-7-20-15,-2 1-51 16,2 1-92-16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10:22:56.3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2169 5651 601 0,'-22'-3'358'15,"-17"-2"-44"-15,3 5-146 16,0 5-41-16,5 10-68 16,8 1-32-16,8 5-42 15,14 4-14-15,14-2-8 16,4-1 4-16,11-3 12 15,-3-6 8-15,6-6 13 16,1 0 5-16,-6-6 12 16,-8-1 7-16,-18-1 18 15,0 1 3-15,-18 3-6 16,-4 3-5-16,-15 8-15 16,-13 6-4-16,-3 11-8 0,3 4-6 15,12 5-16-15,10-1-7 16,20 5-1-16,9-1-1 15,23-4 7-15,11-5 4 16,16-15 7-16,0-10 2 16,2-11 4-16,-1-7 1 15,-2-10 5-15,-2-1 3 16,-11-4 8-16,-10-2 4 0,-13 10 3 16,-9-1 0-16,-4 9-14 15,1 7-9-15,-4 8-10 16,2 5-4-16,-1 12 5 15,-1 2 5-15,1-3 6 16,-5 2 1-16,4-8 2 16,-1-5 1-16,5-10 7 15,3-6-1-15,0-14-3 16,2-4 0-16,6-10-10 16,0-3-2-16,10 7-4 15,2 1 3-15,0 8 6 16,2 12 5-16,-7 9 8 15,-2 8 1-15,-3 10-7 16,-10-1-2-16,6 11 0 16,-5 0-3-16,4 2-58 15,7-3-102-15</inkml:trace>
  <inkml:trace contextRef="#ctx0" brushRef="#br0" timeOffset="498.8141">2806 5955 880 0,'-11'-2'392'0,"-9"4"-237"16,4 0-70-16,2 11-73 15,7 5-32-15,9 2 3 16,3 0-1-16,13-1-2 15,-1-10 6-15,8 0 13 16,2-1 3-16,-3-7 9 16,-3 2 4-16,-12-4 15 15,-7-7 4-15,-13 4-2 16,-5 2-2-16,-11 3-16 16,3 6-5-16,0 4-7 15,-1 1-2-15,8 5-9 16,-2 2-3-16,9-3-2 15,8 0-1-15,8-1 6 16,8 1 4-16,8-7 10 16,-1-2 6-16,7-8 7 15,1-7 1-15,2-5-2 0,1-3 0 16,-5-5 1-16,-3 3 2 16,-12-4 3-16,-3 4 1 15,-7 6 0-15,-2 2 8 16,-1 10-7-16,4 4-4 15,-4 11-11-15,1 3-10 16,7 0-6-16,1 0 1 16,8-3-89-16,3-1-145 15</inkml:trace>
  <inkml:trace contextRef="#ctx0" brushRef="#br0" timeOffset="849.2582">3249 6023 717 0,'-10'0'394'15,"-10"-2"-102"-15,-3 4-117 16,-1 6-53-16,2-1-76 16,12 6-30-16,4 6-40 15,5 0-7-15,10 7-3 16,-1-7 7-16,16 1 14 15,0-7 7-15,3-8 11 16,-2-1 8-16,-7-10 11 16,-1-4 6-16,-7-6 11 15,-2-6 4-15,-9-7 6 0,-7 2 11 16,-5-15 8-16,-3-6-3 16,-1-13-13-16,2-4-20 15,6 6-31-15,6 8-10 16,14 19-27-16,3 10 2 15,11 15-152-15,4 7-154 16</inkml:trace>
  <inkml:trace contextRef="#ctx0" brushRef="#br0" timeOffset="1198.5993">3496 6033 874 0,'2'0'398'16,"9"5"-166"-16,-1 7-118 16,-3 1-23-16,1 5-18 15,-8 2-9-15,0 1-25 16,-1-3-12-16,-4-5-13 0,9-3-45 15,-3-11-42-15,2-7-11 16,10-9-7-16,-4-5 39 16,11-1 33-16,2-4 10 15,-2 13 24-15,5 3 19 16,-7 7 32-16,0 8 6 16,-4 5-14-16,-7 1-13 15,-2 14-24-15,-3 3-4 16,-3 4-37-16,-1 3-79 0</inkml:trace>
  <inkml:trace contextRef="#ctx0" brushRef="#br0" timeOffset="1351.6516">3655 5804 1206 0,'-4'0'535'15,"-4"0"-240"-15,4 6-243 16,4 9-45-16,6 6-124 16</inkml:trace>
  <inkml:trace contextRef="#ctx0" brushRef="#br0" timeOffset="1665.0553">4191 6047 1058 0,'10'-3'437'16,"11"-3"-253"-16,24-2-116 16,9 1-10-16,11-6-32 15,-3 1-10-15,-9 2-3 16,-9-6-19-16,-11 4-138 16,-5 2-143-16</inkml:trace>
  <inkml:trace contextRef="#ctx0" brushRef="#br0" timeOffset="1797.7065">4488 5986 558 0,'-1'9'338'0,"-6"12"-30"15,3 3-106-15,4 2-102 16,0 3-37-16,4 1-34 16,4-1-15-16,3-7-65 15,4-2-101-15</inkml:trace>
  <inkml:trace contextRef="#ctx0" brushRef="#br0" timeOffset="2071.2389">4847 6053 1021 0,'-17'-4'496'0,"-27"-5"-184"15,7 1-83-15,7 7-132 16,5 1-52-16,14 8-76 15,3 9-14-15,8 3-12 16,5 0 3-16,8 3 17 16,6-3 5-16,12-7 14 15,5-1 11-15,-1-12 14 16,-1-2 9-16,-11-8 26 16,-9-3 14-16,-11-2 5 15,-4 0-3-15,-18 0-82 16,-5 4-106-16</inkml:trace>
  <inkml:trace contextRef="#ctx0" brushRef="#br0" timeOffset="4151.6436">5525 6013 523 0,'-1'3'312'0,"-5"-2"-27"16,-1 8-127-1,-1 8-76-15,8 10-20 0,5 10-16 16,8-2-1-16,19 1-11 15,3-12-1-15,22-14 3 16,4-9 8-16,1-14 7 16,-9-8 5-16,-18-3 12 15,-16-5 3-15,-23 5-96 16,-8 1-95-16</inkml:trace>
  <inkml:trace contextRef="#ctx0" brushRef="#br0" timeOffset="4331.3368">5625 5917 660 0,'-4'6'387'0,"-3"16"1"0,5 7-217 16,5 21-79-16,4 11-4 16,8 18-24-16,2 8-15 15,1-2-32-15,2-6-6 16,0-21-75-16,-3-10-112 15</inkml:trace>
  <inkml:trace contextRef="#ctx0" brushRef="#br0" timeOffset="4615.7936">5970 6059 763 0,'-2'2'383'0,"-6"1"-116"15,6 10-146-15,1 5-88 16,-3 2-10-16,6 5-3 16,0-2-5-16,13 4-10 15,2-5 0-15,10-9 5 16,2-4 6-16,0-13 13 15,3-5 7-15,-9-11 9 16,-5-5 2-16,-10-4-34 16,-1 4-80-16</inkml:trace>
  <inkml:trace contextRef="#ctx0" brushRef="#br0" timeOffset="4794.7631">6174 6005 854 0,'6'10'386'0,"11"16"-193"0,7 2-46 16,18 18-76-16,0 7-19 16,-7 13-10-16,-6 5-18 0,-15-6-1 15,-5-4 1-15,-6-14 2 16,-3-4-6-16,-8-10-79 16,-4-8-75-16,-9-10-261 15</inkml:trace>
  <inkml:trace contextRef="#ctx0" brushRef="#br0" timeOffset="4913.9146">6233 6443 575 0,'6'-24'372'0,"10"-33"13"16,3 1-83-16,9 5-125 15,1 4-36-15,-5 11-75 16,0 5-24-16,-4 7-43 16,-6 6-69-16</inkml:trace>
  <inkml:trace contextRef="#ctx0" brushRef="#br0" timeOffset="5415.0532">6678 6004 952 0,'-8'-1'418'0,"-12"-2"-187"0,10 5-168 15,2 0-37 1,3 5-39-16,6 5-12 16,7 3-9-16,5 0 9 15,4 0 20-15,2-4 6 0,1-3 11 16,-3-3 3-16,-6-4 6 16,-4-1 7-16,-9 1 9 15,-4 1-4-15,-11-2-10 16,-5 3-11-16,1 0-19 15,1 5-4-15,7 5-5 16,2 4-2-16,8 5-3 16,3 0 0-16,8-1 5 15,3-4 3-15,8-5 27 16,0-7 12-16,8-6 13 16,4-7 8-16,-1-8-12 15,-2-5-3-15,0-3-6 16,-6-3-3-16,-5 1-5 15,1 4-1-15,-12 4-10 16,1 5 10-16,-3 12-11 0,-3 1 0 16,2 8 6-1,1 5-13-15,-1 3 3 0,0 3 0 16,2 3 1-16,0-2-43 16,4-2-222-16</inkml:trace>
  <inkml:trace contextRef="#ctx0" brushRef="#br0" timeOffset="5582.4832">6871 5753 1504 0,'-2'-4'572'0,"-1"-1"-439"15,3 2-92-15,0 3-107 16,0 0-95-16</inkml:trace>
  <inkml:trace contextRef="#ctx0" brushRef="#br0" timeOffset="5848.3296">7107 6048 1194 0,'-3'6'426'0,"1"6"-370"0,4 8-33 16,10 0-31-16,1 0 1 16,6-2 10-16,6-6 6 15,8-5 27-15,3-6 23 16,-3-9 39-16,-5-6 16 16,-12-3 34-16,-4-4 10 15,-16 1-15-15,-7-1-19 16,-10 7-62-16,-8 5-35 15,2 4-30-15,2 4-67 16,9 1-161-16</inkml:trace>
  <inkml:trace contextRef="#ctx0" brushRef="#br0" timeOffset="6279.6965">8045 5995 764 0,'0'-1'432'0,"0"4"-83"16,0 5-149-16,4 12-138 16,1 8-25-16,3 11-15 15,-1 2-6-15,4 8 0 16,-1-6-16-16,-1-2-268 16</inkml:trace>
  <inkml:trace contextRef="#ctx0" brushRef="#br0" timeOffset="6580.4934">8428 6015 1224 0,'-6'-3'522'0,"-7"-1"-304"0,-9-3-74 15,6 9-105-15,-3 3-28 16,-2 4-35-16,9 12-12 15,2 0-2-15,4 5 0 16,13 4 6-16,2-1 7 16,13-5 5-16,5-2 5 15,-1-11 12-15,4-3 6 16,-8-8 21-16,-7-3 13 16,-11-7 23-16,-9-5 4 15,-11 0-12-15,-8 0-13 0,-4 2-31 16,2 4-52-16,0 1-215 15</inkml:trace>
  <inkml:trace contextRef="#ctx0" brushRef="#br0" timeOffset="6889.8964">8725 6072 1017 0,'-4'-3'467'0,"-8"-5"-219"16,-2 4-58-16,-8 0-102 15,2-1-43-15,2 14-52 0,3 6-18 16,7 4-14-16,8 6 3 16,9-5 6-16,5-1 6 15,14-4 16-15,3-1 8 16,5-7 14-16,3-7 16 15,-14-5 33-15,-6-2 8 16,-13-6 14-16,-9-4-8 16,-6 2-32-16,-4 2-19 15,-6-2-85-15,-2 2-93 16</inkml:trace>
  <inkml:trace contextRef="#ctx0" brushRef="#br0" timeOffset="7215.058">8950 6230 959 0,'8'2'439'0,"16"4"-202"16,-5-5-53-16,4-4-70 16,1-6-23-16,-14-5-28 15,10-6-10-15,-7-3-13 16,-3 0-8-16,4-1-7 15,-16 3-3-15,-11 4-12 16,-6 1-7-16,-6 11-22 16,-1 0-11-16,3 14-13 15,-1 6-2-15,8 11 12 0,5 7 10 16,3 8 8 0,9 7 3-16,9 4 2 0,3 0 0 15,7 0 5-15,-5-6 4 16,13-8 3-16,-9-3 6 15,-5-16-172-15</inkml:trace>
  <inkml:trace contextRef="#ctx0" brushRef="#br0" timeOffset="7581.7132">9310 6178 657 0,'11'4'372'15,"7"3"-64"-15,1-3-140 16,3 0-37-16,-1-7-38 16,-2-2-11-16,2-5-28 15,-6-3-7-15,-7-1-6 16,-4-5 1-16,-14 2-10 15,-2 1-6-15,-11 2-15 16,-1 7-6-16,-2 5-17 16,0 4-10-16,8 10-11 15,1 3-1-15,7 12 26 0,5 3 8 16,4 7 13-16,3 5 0 16,11 5-9-16,1 1-3 15,-3 2 3-15,2-4 3 16,-4-9-40-16,0-4-91 15</inkml:trace>
  <inkml:trace contextRef="#ctx0" brushRef="#br0" timeOffset="7998.7616">9823 6027 1027 0,'-9'-2'461'0,"-15"-5"-236"0,0 2-67 15,-1 13-93-15,2 1-32 16,4 8-33-16,6 2-11 16,10 1-10-16,3 0 2 15,9-4 5-15,4-1 8 16,7-6 14-16,9-1 8 15,-7-9 10-15,3-5 1 16,-4-8-4-16,-5-1-3 0,2-1-94 16,-3 2-175-16</inkml:trace>
  <inkml:trace contextRef="#ctx0" brushRef="#br0" timeOffset="8282.6332">9983 6119 781 0,'0'5'381'0,"2"2"-146"15,-1 0-75-15,1-3-78 16,-4-4-22-16,-1-5-34 16,-2-3-37-16,3-6-63 15,1-3-21-15,6-1 4 16,4-3 26-16,10 1 39 0,-2 6 14 15,7 1 40-15,-1 10 18 16,-5 3 50-16,5 0 17 16,-8 8-1-16,-2 1-8 15,-6 9-39-15,-3 6-15 16,1 2-30-16,-1 1 9 16,1 0-148-16</inkml:trace>
  <inkml:trace contextRef="#ctx0" brushRef="#br0" timeOffset="8792.0842">10410 5982 1039 0,'-8'-4'423'0,"-12"-3"-274"15,6 6-67-15,8 6-82 16,5 7-12-16,7 2-12 16,7-2-2-16,6 2 13 15,2 1 6-15,3-6 10 16,-1 1 4-16,-3-6 5 16,-3-3 2-16,-11 3 8 15,-5 0-1-15,-11-4-2 0,-8 2-3 16,-2-1-9-16,-5 0 5 15,6 8-3-15,0 2-4 16,9 0-6-16,2 5-6 16,8-1 5-16,7 1 6 15,8 0 18-15,7-5 9 16,4-5 9-16,3-6 1 16,1-10 0-16,2-1-4 0,-1-8-9 15,2 0-4-15,-6-2-4 16,-5 0 3-16,-7 4 16 15,-4 4 12-15,-9 3 17 16,-2 2-1-16,-1 6-33 16,-1 3-19-16,2 9-28 15,-3 0-7-15,6 10 10 16,1-1 3-16,1-3-63 16,3 4-70-16</inkml:trace>
  <inkml:trace contextRef="#ctx0" brushRef="#br0" timeOffset="8952.2295">10621 5748 1292 0,'-6'-10'601'0,"-3"-10"-266"0,2 8-111 15,6 12-172-15,1 4-49 16,1 11-72-16,6 6-34 15</inkml:trace>
  <inkml:trace contextRef="#ctx0" brushRef="#br0" timeOffset="9577.6629">11466 5987 955 0,'-14'6'412'0,"-17"2"-239"15,-2 3-7-15,9 9-82 16,3-2-28-16,16 9-32 15,5 0-45-15,16 2-6 16,7 0 4-16,14-8 14 16,2-5 5-16,6-13 11 15,-2-4 10-15,-17-10 20 16,-3-4 11-16,-25 0 23 16,-12 0 7-16,-17 2-3 15,-9 3-11-15,3 3-30 16,2 1-19-16,20 1-111 15,8 3-152-15</inkml:trace>
  <inkml:trace contextRef="#ctx0" brushRef="#br0" timeOffset="9751.5082">11632 6023 772 0,'16'-3'380'0,"11"-1"-108"15,10 3-159-15,1-3-25 16,-2 4-39-16,-5 0-13 16,-2-1-17-16,-5 1-33 0,-5 0-163 15</inkml:trace>
  <inkml:trace contextRef="#ctx0" brushRef="#br0" timeOffset="9884.9872">11791 6057 566 0,'-1'5'380'0,"-8"5"24"16,9 4-177-16,-1 3-128 16,0 2-38-16,8 3-43 15,-2-3 16-15,6-3-210 16</inkml:trace>
  <inkml:trace contextRef="#ctx0" brushRef="#br0" timeOffset="10333.1409">12239 6124 766 0,'-8'-9'414'0,"-6"-6"-72"0,-2 0-78 16,-8 1-70-16,2 0-36 15,-3 1-67-15,0 8-36 16,4 4-59-16,2 4-22 15,8 9-19-15,3 3-1 16,9 4 8-16,7 3 6 16,8-4 11-16,5-4 3 0,11-7 8 15,0-4 5-15,0-3 9 16,0-7 3-16,-14-7 8 16,-1-5 4-16,-5 2 6 15,-4-1 3-15,-2 8 33 16,-5 7 1-16,1 3-19 15,2 3-6-15,-4-3-42 16,0 0-8-16,0 0 8 16,10 15 4-16,31 29 4 15,-23-32 5-15,-3-9 28 16,1-3 16-16,1-8 19 16,0-7-1-16,-2 0-21 15,-1-4-13-15,-3 1-33 16,-2 1-51-16,0-1-127 15</inkml:trace>
  <inkml:trace contextRef="#ctx0" brushRef="#br0" timeOffset="11131.7628">2172 7155 352 0,'6'5'257'0,"4"5"0"0,-7 13-9 15,-3 7 2-15,-13 8-53 16,-6 1-34-16,-7 1-85 16,-5-3-28-16,-1-15-19 15,1-6-2-15,-3-17-10 16,5-7-5-16,6-10-20 16,1-8-10-16,10-4-9 15,5-1 2-15,10 3 10 16,5 5 7-16,10 11-4 15,2 7 2-15,15 15 0 16,2 10-2-16,2 12 13 16,1 4 3-16,-6-1 42 15,-1-1-97-15</inkml:trace>
  <inkml:trace contextRef="#ctx0" brushRef="#br0" timeOffset="11292.6674">2016 7008 1322 0,'-3'-3'497'16,"3"-4"-404"-16,5 2-59 16,10 4-135-16,8 1-156 15</inkml:trace>
  <inkml:trace contextRef="#ctx0" brushRef="#br0" timeOffset="11830.9547">2230 6742 945 0,'1'-8'411'15,"5"-4"-163"-15,13 3-218 16,5 0-27-16,15 3-3 0,-1-1 3 16,1 1 5-1,2 2 3-15,-17-1 7 16,-6 4 4-16,-11 0 7 0,-11 0-3 16,-8 4-12-16,-8 1-8 15,-4 8-18-15,3 3-8 16,10 6-6-16,6 3-2 15,12 4 6-15,5 1 4 16,12 2 8-16,1 1 6 16,-3-3 4-16,0-1 2 15,-9-6 3-15,-4-7 2 16,-1-2 7-16,-6-1 6 0,-2-3 3 16,-6-1-3-16,5 2-15 15,0 1-11-15,2 6-13 16,11 8-3-16,-1 9-1 15,3 9 6-15,8 14 6 16,-6 2 6-16,-4 2 35 16,-8-6 17-16,-11-8 31 15,-5-2 11-15,-14-14-16 16,7 1-3-16,-10-15-17 16,1-8-5-16,1-12-14 15,-5-6-14-15,8-7-33 16,6-6-17-16,12-2-78 15,3-7-63-15</inkml:trace>
  <inkml:trace contextRef="#ctx0" brushRef="#br0" timeOffset="11953.5935">2431 7192 760 0,'0'-5'433'0,"0"-9"-74"0,3 6-97 16,12 5-137-16,3-1-52 15,12 6-65-15,4 4-7 16,3 3 23-16,5 2-87 15</inkml:trace>
  <inkml:trace contextRef="#ctx0" brushRef="#br0" timeOffset="12413.971">3035 7310 694 0,'-13'-4'404'0,"-16"-10"-41"15,-4 0-114-15,-4 3-89 16,2 2-39-16,8 9-65 16,4 0-30-16,9 13-47 15,6 3-9-15,9 10-3 16,6 2 8-16,11 1 6 15,2-3 5-15,4-6 8 16,1-6 2-16,3-8 2 16,4-3 2-16,-2-14 5 15,-1-5 3-15,-9-11 4 0,-5-2 2 16,-6 1 7-16,-3 0 4 16,2 10 15-16,-8 1 0 15,1 15-12-15,3 7-7 16,1 9-17-16,3 6-4 15,6 4 3-15,-1 1 3 16,2-7 2-16,1-2 1 16,-1-11 18-16,0-5 12 15,1-9 9-15,2-6 1 0,0-5-18 16,-5-2-9-16,2 0-125 16,0 4-112-16</inkml:trace>
  <inkml:trace contextRef="#ctx0" brushRef="#br0" timeOffset="12713.8942">3663 7262 997 0,'-5'9'485'0,"-7"13"-193"15,-3 1-80-15,-5 1-106 16,1-2-39-16,-3-6-29 15,1-3-13-15,1-8-14 16,4-4-10-16,-2-8-19 0,3-2-4 16,1-6-12-16,1-1-2 15,14 1 0-15,3-3-2 16,8 4 2-16,6-2 7 16,-4 9 28-16,2 7 9 15,7 13 25-15,1 12 6 16,4 5-11-16,-2 3-5 15,-3 1 6-15,-2-7-45 0</inkml:trace>
  <inkml:trace contextRef="#ctx0" brushRef="#br0" timeOffset="13364.552">4600 7205 1137 0,'0'10'439'0,"1"3"-270"0,6 16-159 15,8 6-13-15,12 3 1 16,1 0 1-16,11-12 6 16,2-7 4-16,5-14 9 15,2-9 5-15,-15-12 8 16,-3-4 3-16,-17-7 4 16,-3-1-2-16,-8 5 3 15,-5-1-1-15,-9 9 11 16,-1 3-4-16,-2 10-32 15,1 7-9-15,5 14-33 16,-1 9-3-16,9 18 13 16,2 8 0-16,6 10 13 15,-3 2 6-15,-7 6 11 16,-9-6 7-16,-6-3 7 16,-2-11 1-16,-6-19 7 15,4-8 5-15,0-25-10 16,1-10-19-16,1-21-39 0,3-9-18 15,2-14-45-15,2-5-18 16,6-1-102-16,4 1-157 16</inkml:trace>
  <inkml:trace contextRef="#ctx0" brushRef="#br0" timeOffset="13508.7088">4957 7061 758 0,'8'-11'520'0,"7"-10"19"0,-10 7-262 15,1 4-71-15,-5 11-114 16,-1 6-38-16,0 11-48 16,-2 7-4-16,2 7-68 15,-2 7-92-15</inkml:trace>
  <inkml:trace contextRef="#ctx0" brushRef="#br0" timeOffset="13931.2335">5170 7233 994 0,'-1'4'401'0,"3"2"-239"0,4 5-76 15,5 6-52-15,7-1 8 16,3 0-5-16,5-4-7 15,4-10-3-15,-4-3 0 16,-5-7 6-16,-3-1 1 16,-7-5 2-16,-4 0-1 15,-1 0-7-15,-4 3-3 16,-4 0-5-16,-1 4-11 16,1 7-20-16,0 6-4 15,3 14-10-15,0 8 4 0,0 13 8 16,5 7-1-16,-2 15 9 15,-4-1 1-15,-5 6 58 16,-8 0 7-16,-11-12 8 16,-2 1 7-16,-2-18-37 15,-4-11 4-15,7-20 4 16,0-12-6-16,2-16-22 16,4-11-28-16,7-10-95 15,5-4-69-15</inkml:trace>
  <inkml:trace contextRef="#ctx0" brushRef="#br0" timeOffset="14316.6478">5858 7365 887 0,'2'15'442'16,"3"10"-154"-16,-4 15-136 15,-4 1-28-15,-12-2-49 16,-5-5-79-16</inkml:trace>
  <inkml:trace contextRef="#ctx0" brushRef="#br0" timeOffset="14721.4001">6301 7194 1090 0,'2'3'426'0,"5"10"-277"0,-2 4-89 16,2 18-41-1,-1 5 0-15,-2 2-6 16,5 0-17-16</inkml:trace>
  <inkml:trace contextRef="#ctx0" brushRef="#br0" timeOffset="15014.2093">6564 7218 1158 0,'-12'0'475'0,"-10"0"-283"0,11 5-145 15,3 5-41-15,8 10-34 16,3 4-6-16,14 6 2 16,4 1 11-16,11-3 10 15,-1-8 4-15,2-10 7 16,-1-8 8-16,-9-11 22 15,-4-5 11-15,-19-1 13 16,-10-2-2-16,-15 3-26 16,-10 6-16-16,-7 5-67 15,3 2-93-15</inkml:trace>
  <inkml:trace contextRef="#ctx0" brushRef="#br0" timeOffset="15174.672">6717 7212 1090 0,'15'8'495'16,"18"11"-246"-16,5 9-68 15,7 15-81-15,-8 6-40 16,0 7-30-16,-2-4-7 16,-9-10-116-16,-2-4-49 15,-7-15-132-15</inkml:trace>
  <inkml:trace contextRef="#ctx0" brushRef="#br0" timeOffset="15367.1784">6975 7256 1156 0,'-9'-1'585'16,"-7"-2"-215"-16,0 14-153 15,-3 13-65-15,-4 17-86 16,-8 4-22-16,-7 11-36 15,-1 2-5-15,1-2-29 16,9 1-55-16,10-10-181 16,7-8-191-16</inkml:trace>
  <inkml:trace contextRef="#ctx0" brushRef="#br0" timeOffset="15641.815">7100 7184 1000 0,'-6'1'489'0,"-4"6"-130"15,3 10-263-15,5 2-46 16,9 8-25-16,6-4-3 0,4-3 1 15,-7-3-1-15,13-9 4 16,1-3 5-16,-1-8 13 16,7-4 3-16,-21-8 1 15,-8-1-23-15,-3-1 132 16</inkml:trace>
  <inkml:trace contextRef="#ctx0" brushRef="#br0" timeOffset="15780.5862">7122 6988 1455 0,'-6'-4'627'0,"-6"2"-363"15,8-5-119-15,6 11-145 16,7 3 51-16,3 10-135 16</inkml:trace>
  <inkml:trace contextRef="#ctx0" brushRef="#br0" timeOffset="16296.5923">7473 7157 1107 0,'-12'0'482'0,"-16"-3"-255"0,12 7-156 0,3 9-58 16,10 4-41 0,3 3-6-16,4-1 5 15,8-1 6-15,3-6 12 16,7-4 8-16,1-3 9 16,-3-5 5-16,-3-1 9 15,-8-3 3-15,-8 3 1 16,-2 0-6-16,-13 3-13 15,-2 6-5-15,-1 6-8 16,-3 1 2-16,8 5-1 16,1-2-3-16,10 3-4 15,1 0-2-15,8-3 4 16,3-4 4-16,8-6 7 16,4-6 5-16,4-5 5 15,7-6 3-15,-6-10 2 0,2-1 0 16,0-9-2-16,-3 0-2 15,-1-1 3-15,-7 5 25 16,-10 6 46-16,-4 8 26 16,-6 8 22-16,1 7-23 15,-2 11-43-15,-3 4-29 16,5 13-29-16,-1 0-5 0,4 4-30 16,6-3-66-16</inkml:trace>
  <inkml:trace contextRef="#ctx0" brushRef="#br0" timeOffset="16729.957">8443 7272 959 0,'-14'-1'448'0,"-10"1"-189"16,3 8-172-16,1 1-47 16,11 10-54-16,3 0-13 15,12 6-6-15,6 2 1 16,8-2 9-16,7-6 6 0,6-12 16 16,2-7 12-16,-3-11 74 15,-5-6 37-15,-16-3 53 16,-8-2 14-16,-15 0-48 15,-6-1-33-15,-12 4-49 16,3 2-85-16</inkml:trace>
  <inkml:trace contextRef="#ctx0" brushRef="#br0" timeOffset="17147.4294">9307 7220 687 0,'6'-16'424'0,"1"-11"-17"0,2-9-213 16,5-1-29-16,-5 0-40 16,3 1-17-16,-5 11-38 15,-3 7-7-15,-1 18-51 16,-4 8 0-16,-2 22-10 15,1 9-7-15,2 20 11 16,-1 6-3-16,-1 10-1 16,2 0 0-16,-2-10 2 15,6-11-1-15,9-23-57 16,5-11-75-16</inkml:trace>
  <inkml:trace contextRef="#ctx0" brushRef="#br0" timeOffset="17429.2171">9593 7005 1002 0,'-10'-1'388'0,"-3"1"-267"15,11 8-96-15,4 3-25 16,12 1 0-16,1-5 5 15,7-2 9-15,1-5 0 16,4 0 1-16,0-4 17 0,-4-3 22 16,3 7 3-16,-3 1 15 15,-7 4-7-15,-3 11-6 16,-11-1 4-16,-9 3-14 16,0 3-7-16,-3-5-94 15,5 1-103-15</inkml:trace>
  <inkml:trace contextRef="#ctx0" brushRef="#br0" timeOffset="17595.2082">9614 7262 912 0,'6'1'411'0,"12"1"-192"16,8 0-83-16,13-5-65 15,1 0-30-15,-1-4-118 16,-3 1-210-16</inkml:trace>
  <inkml:trace contextRef="#ctx0" brushRef="#br0" timeOffset="17743.654">9731 7352 1341 0,'9'2'508'0,"9"2"-387"16,0-2-27-16,8 1-51 16,-3-4 2-16</inkml:trace>
  <inkml:trace contextRef="#ctx0" brushRef="#br0" timeOffset="23030.2461">10455 7130 604 0,'-2'12'231'0,"1"19"-153"0,1 5-58 15,3 15-9-15,1-2 5 16,4-2 2-16,1-5 2 16,3-20-2-16,-2-5 2 15,-3-16 54-15,-3-6 27 16,-9-15 51-16,-4-11 13 16,-5-14-38-16,-2-4-10 15,-1-8-36-15,0 4-17 16,5 2-17-16,0 7-20 0,12 18-18 15,-2-1 0-15,5 21-20 16,7 8-7-16,2 7-6 16,9 14-3-16,6 9 18 15,-3 4 6-15,2 11 2 16,0 6 1-16,-2 0 1 16,4-6 1-16,4-10 0 15,6-15 2-15,-2-19 5 16,-2-13 3-16,-6-23 25 15,-6-6 11-15,-3-13 35 16,-1 0 7-16,-9 0-12 16,-4 0-11-16,-8 1-38 15,-6 7-12-15,0 11-54 16,0 8-70-16,0 17-196 16</inkml:trace>
  <inkml:trace contextRef="#ctx0" brushRef="#br0" timeOffset="23345.6681">11211 7240 692 0,'-6'-5'364'0,"-12"-7"-66"0,-3-1-71 15,-14 5-65 1,-2 2-37-16,5 11-73 16,7 5-35-16,12 9-43 15,7 6-3-15,9 6 7 16,7 0 8-16,12 0 18 16,6-8 3-16,12-10 4 15,-7-6 5-15,1-9 4 16,-9-6 5-16,-10-11 5 15,-2-2-3-15,-7-6-74 16,-1 5-129-16</inkml:trace>
  <inkml:trace contextRef="#ctx0" brushRef="#br0" timeOffset="23455.6088">11184 7027 1288 0,'-1'-1'509'0,"-5"-4"-359"0,1 2-75 15,3 8-207-15</inkml:trace>
  <inkml:trace contextRef="#ctx0" brushRef="#br0" timeOffset="23662.7202">11384 7142 1282 0,'-3'14'479'0,"0"22"-360"16,6 11-50-16,10 20-46 16,0 3-2-16,3 4-17 15,-3 0 0-15,-1-9-45 16,0-7-60-16,-1-11-224 16</inkml:trace>
  <inkml:trace contextRef="#ctx0" brushRef="#br0" timeOffset="23816.3504">11496 7443 1180 0,'0'-2'410'0,"7"-2"-333"15,13 1-96-15,14 2 32 16,13-1-220-16</inkml:trace>
  <inkml:trace contextRef="#ctx0" brushRef="#br0" timeOffset="24162.4732">11856 7287 1098 0,'-12'-7'487'0,"-19"-6"-261"16,3 1-67-16,3 11-108 15,-2 1-33-15,11 9-37 16,-3 3-13-16,10 6-4 16,12 4 6-16,3-4 17 15,8 0 11-15,4-10 10 16,-3-7 4-16,-2-7 4 16,2-5 1-16,5-7-4 15,7-5-3-15,8 4-9 16,1 1-3-16,0 3 2 15,-1 14 1-15,1 9 6 16,-2 7 0-16,-9 18 13 16,-10-5 13-16,-20 4 6 0,-6-1 3 15,-9-4-11-15,-5 0-6 16,2-13-24-16,-3-9-60 16</inkml:trace>
  <inkml:trace contextRef="#ctx0" brushRef="#br0" timeOffset="24862.0419">12672 7041 765 0,'-7'6'374'0,"-8"7"-57"16,10 21-271-16,-1 7-35 16,6 17-6-16,3 5-6 15,6 5 3-15,-2-3 4 16,3-20 4-16,2-11 3 15,-4-19 10-15,4-8 11 16,-8-16 5-16,0-7-1 0,-4-20-7 16,-5-8-12-16,-5-10-6 15,1-4-1-15,-2-4-1 16,4 5-3-16,2 7-2 16,5 7-4-16,2 24-4 15,-3 5-16-15,2 16-14 16,1 12 0-16,6 14-1 15,4 7 14-15,6 13 12 16,2-1 2-16,1 5 4 16,2 1 1-16,0-7 4 15,3-9 1-15,2-18 3 16,4-8 3-16,-2-20 23 16,-9-9 15-16,0-20 37 15,-4-3 12-15,-6-5-5 16,-2-5-11-16,-17 4-36 15,-1-3-15-15,-5 3-17 16,-2 2-36-16,10 10-114 16,1 13-102-16</inkml:trace>
  <inkml:trace contextRef="#ctx0" brushRef="#br0" timeOffset="25178.9883">13150 7333 583 0,'8'7'368'16,"4"3"-8"-16,4-6-200 0,3-2-27 15,-1-7-48 1,-2-6-17-16,-5-4-16 16,0-3-11-16,-4 2-16 15,-7 0 0-15,-6 3-11 16,-6 1-5-16,-4 5-11 15,-5 2-5-15,-1 6-12 16,2 7-5-16,1 10-12 16,7 8-3-16,5 9 6 15,2 4 7-15,9-1 15 16,12-2 7-16,10-9 7 16,3-7 3-16,10-14 1 15,-3-3-3-15,-1-4-243 16</inkml:trace>
  <inkml:trace contextRef="#ctx0" brushRef="#br0" timeOffset="25613.0273">13550 7300 690 0,'-8'1'355'0,"-9"6"-104"15,0 5-155-15,6 5-78 16,2 5-22-16,8 3 5 16,3 0 4-16,9-4 7 15,3-3 0-15,5-12-1 16,0-4 3-16,6-8 5 16,-4-5 1-16,0-6-1 15,-5-4-1-15,-4-3-1 16,-3 0-2-16,-8 1-2 15,2 3-1-15,-5 11-6 16,-2 7-7-16,3 10-11 16,-2 7-6-16,1 10 0 15,8 2 4-15,-3-2 8 16,5 3 3-16,5-11 11 16,-5-4 20-16,10-4 42 15,-1-8 34-15,-1-8 56 16,0-7 2-16,-7-5-16 0,-2-5-23 15,-6-3-56-15,2 1-18 16,-12-2-37-16,1 4-56 16,4 8-168-16</inkml:trace>
  <inkml:trace contextRef="#ctx0" brushRef="#br0" timeOffset="25869.2663">14011 7021 1072 0,'2'-2'456'0,"2"-1"-282"0,2 7-66 16,-6-4-81-1,3 10-17-15,19 61 2 16,-10-22 1-16,0 18 0 15,2 6-2-15,-5-1-1 16,-2-3 1-16,-1-14-1 16,-6-16 1-16,0-15-144 15</inkml:trace>
  <inkml:trace contextRef="#ctx0" brushRef="#br0" timeOffset="26245.8998">13952 7330 884 0,'-1'-6'419'16,"4"-1"-144"-16,9 1-197 16,17 5-78-16,7 2-13 15,11 3 5-15,-2 2 2 16,1 3 5-16,-6-3-15 0,-8-2-22 16,0-3 1-16,-11-1 6 15,-4-2 19-15,-7 0 36 16,-5 2 6-16,-11-1 11 15,0 1 7-15,-2 8-10 16,1 2-7-16,6 3-22 16,1 3-8-16,7 1-7 15,2 3 3-15,9-3 7 16,2-4 7-16,6-4 13 16,-1-8 38-16,-1-1 40 15,-3-9 9-15,-7-13 12 16,-1-1-34-16,-13-10-25 15,-5 3-9-15,-12 8-22 16,-10 2-7-16,-2 12-26 16,1 5-30-16,2 7-158 15</inkml:trace>
  <inkml:trace contextRef="#ctx0" brushRef="#br0" timeOffset="26700.3783">14596 7353 994 0,'1'3'419'0,"5"6"-227"16,0 4-92-16,0 7-64 15,2 3-3-15,2 4-10 16,-8-8-4-16,-2-3-4 16,0-4-1-16,-4-5 0 15,4 1 3-15,6-6 3 16,2-3 0-16,-1-9-4 15,1-8-4-15,1-1-9 16,4-2-3-16,-1-2-1 16,3 3 5-16,4 10 16 15,-4 0 3-15,5 13 8 0,-8 7 0 16,-6 3-5-16,2 8 0 16,-1 2-4-16,-2-1-6 15,-3 1-6-15,-2-6-2 16,2 2 4-16,1-3-53 15</inkml:trace>
  <inkml:trace contextRef="#ctx0" brushRef="#br0" timeOffset="28423.8176">15227 7215 1120 0,'-2'0'555'0,"-2"3"-191"0,2 1-142 15,2-4-127 1,0 0-39-16,0 0-33 0,0 0-6 16,0 0-128-16,0 0-131 15</inkml:trace>
  <inkml:trace contextRef="#ctx0" brushRef="#br0" timeOffset="28694.2675">15235 7436 1193 0,'-2'1'576'16,"-1"4"-233"-16,0-2-160 16,3-3-60-16,-1 0-67 15,1 0-19-15,0 0-13 16,0 0 15-16,0 0-274 15</inkml:trace>
  <inkml:trace contextRef="#ctx0" brushRef="#br0" timeOffset="50992.2672">2458 8559 125 0,'6'0'135'0,"4"3"83"0,-3 0 20 16,-6-2 23-16,-3 1-22 15,1-3-47-15,-17 0-35 16,-55 1-66-16,16 1-4 15,-8 4-22-15,-9-3-13 16,4 2-22-16,-1 1-13 16,10 1-17-16,8 3-2 0,14-1-7 15,14-2-22-15,25-1-25 16,11-1-3-16,26 7 1 16,9 5 25-16,11 8 26 15,0 4 5-15,-5 0 6 16,-3 3 0-16,-15 3 4 15,-6-2 4-15,-24 7 5 16,-10-2 4-16,-27 7-1 16,-9 0-1-16,-14 2-6 15,-3-2-2-15,-2-11-1 16,4-2 1-16,15-11 1 16,10-3-2-16,27-6 1 15,10-1 8-15,29-5 10 16,15-4 1-16,20-1-3 15,13-5-10-15,11-1-15 16,4 4 0-16,1 0-44 0,-3 3-101 16</inkml:trace>
  <inkml:trace contextRef="#ctx0" brushRef="#br0" timeOffset="51409.0005">2640 8748 978 0,'2'-3'425'0,"0"-2"-244"16,2 10-64-16,2 16-47 15,0 13-16-15,1 20 0 16,-2 6-7-16,0 1-22 15,2-3-6-15,0-12-7 16,2-9 1-16,-3-17 2 16,-1-6 4-16,-3-14 24 15,-1-8 1-15,-1-13 0 16,-1-7-5-16,-1-15-21 16,-6-8-3-16,-3-13 28 15,0-3-68-15,2-2-3 16,2 5-2-16,4 16-31 0,2 6 65 15,0 19 0-15,1 4-2 16,5 9-20-16,4 8-7 16,13-6-11-16,10 8 0 15,14 0-27-15,7-3-31 16,22 6-124-16,3 1-164 16</inkml:trace>
  <inkml:trace contextRef="#ctx0" brushRef="#br0" timeOffset="51617.5278">2665 8945 844 0,'-2'2'372'0,"11"1"-162"15,11-2-81-15,26-1-84 16,15 3 0-16,18-2-26 16,-4 2-23-16,-8 4-224 15</inkml:trace>
  <inkml:trace contextRef="#ctx0" brushRef="#br0" timeOffset="52025.654">3039 9045 871 0,'1'7'334'0,"3"5"-229"16,11-1-83-16,4-3-5 0,9-5-6 15,3-3 1-15,0-6 7 16,-3-3 4-16,-8-3 10 15,-5-3 4-15,-11 0 38 16,-3 3 14-16,-4-1 21 16,-3 6 3-16,0 10-42 15,1 4-18-15,5 19-37 16,0 4-13-16,5 14-8 16,6 6-3-16,0 9 10 15,0 2 10-15,-8 3 32 16,-4-7 11-16,-15-7 4 15,-5-8 1-15,-7-19-13 16,-4-1 0-16,1-17-7 16,0-8-18-16,0-22-61 15,0-9-52-15,4-20-118 16,2-8-83-16</inkml:trace>
  <inkml:trace contextRef="#ctx0" brushRef="#br0" timeOffset="52458.4922">2623 8403 766 0,'-1'-1'335'0,"3"0"-176"16,10 0-64-16,13 1-53 16,12-5-6-16,15 1-5 15,10 0-10-15,11 1-16 16,-2 2 0-16,-3-2 2 15,-10 0-5-15,-21-3-44 16,-7 1-32-16,-18-3-43 16,0-1 5-16,-9-2 53 15,-4-3 32-15,1 1 99 0,-3 3 29 16,1 6 22-16,4 7 23 16,0 13-5-16,2 4-9 15,-2 12-2-15,-4-4-22 16,-4-2-48-16,2-3 3 15,6-12-217-15</inkml:trace>
  <inkml:trace contextRef="#ctx0" brushRef="#br0" timeOffset="52740.6766">3642 8847 1004 0,'13'2'406'0,"16"4"-263"15,11 0-50-15,14 1-46 16,3-3-21-16,0 0 9 16,-5-2-67-16,-16-4-400 0</inkml:trace>
  <inkml:trace contextRef="#ctx0" brushRef="#br0" timeOffset="52901.0429">3724 8995 782 0,'2'2'382'0,"0"12"-111"16,21-6-99-16,17-2-71 15,5 1-28-15,14-11-41 16,-10 9-4-16</inkml:trace>
  <inkml:trace contextRef="#ctx0" brushRef="#br0" timeOffset="53394.815">4717 8710 607 0,'-8'-2'379'15,"-12"-3"4"-15,-6 5-86 16,-17 7-93-16,16 10-53 16,15-8-94-1,-1 1-38-15,-30 45-44 0,5 7-8 0,30 17 0 16,20-21 7-16,21-10 10 16,17-3 3-16,7-28 7 15,11-9 4-15,7-15 9 16,-14-14 11-16,-11-7 20 15,-19-7 14-15,-25-10 14 16,-5-2-4-16,-18-6-14 16,-5 2-17-16,-16 8-27 15,-6 6-14-15,5 16-91 16,2 2-84-16</inkml:trace>
  <inkml:trace contextRef="#ctx0" brushRef="#br0" timeOffset="53792.0998">4473 8425 1148 0,'5'0'415'0,"9"4"-335"16,11 3-34-16,24 5-19 16,7 0 1-16,16-1-7 15,4 0-3-15,-11-8-3 16,-3-1-5-16,-24-5-70 16,-8-6-44-16,-21-7-89 15,-6-3-9-15,-4-6 70 16,-12-2 45-16,8 7 128 15,-2 5 36-15,7 12 31 16,6 6 11-16,3 12 0 16,-1 3 1-16,-2 7 10 15,4 6 1-15,-10-1-32 16,-5-4-17-16,2-4-40 16,-7-7-46-16</inkml:trace>
  <inkml:trace contextRef="#ctx0" brushRef="#br0" timeOffset="54264.5324">5632 8830 736 0,'-1'3'356'0,"-1"1"-91"15,17 0-163-15,13 0-33 16,27-4-17-16,15 1-10 16,10 2-32-16,1-1-3 15,-5 1-24-15,-12-1-67 16</inkml:trace>
  <inkml:trace contextRef="#ctx0" brushRef="#br0" timeOffset="54495.0278">5689 8998 785 0,'9'5'336'0,"21"-4"-163"0,12 1-39 16,20-5-14-1,6-3-31-15,6 6-45 16,-3-1-15-16,-7 1-27 16,-4-1-46-16,-22-3-382 15</inkml:trace>
  <inkml:trace contextRef="#ctx0" brushRef="#br0" timeOffset="54684.4076">6166 8770 1044 0,'-5'2'402'16,"29"7"-294"-16,6 5-24 15,4 9-8-15,10 7-10 16,-26 4-7-16,-6-1-9 0,-12-3-23 16,-7-3 7-16,-11-4-113 15,-5-3-132-15</inkml:trace>
  <inkml:trace contextRef="#ctx0" brushRef="#br0" timeOffset="54953.9017">5685 8792 901 0,'-19'11'386'0,"-24"16"-215"0,5 6-44 16,7 8-45-16,10 7-17 16,17-2-9-16,14 1 3 15,23-4-15-15,10-10-8 16,24-5 14-16,4-7-83 15</inkml:trace>
  <inkml:trace contextRef="#ctx0" brushRef="#br0" timeOffset="55975.7863">6888 8705 997 0,'4'0'393'0,"9"0"-255"16,1 10-44-16,8 17-47 16,0 11-1-16,-10 12-13 15,1 1-6-15,-13-9-3 16,1-8-1-16,-1-15-6 15,2-7 1-15,9-17 3 16,-3-12-2-16,8-17-2 16,1-6-5-16,6-7-8 0,3 9 0 15,-4 8-3-15,-4 4 0 16,-3 18-3-16,-4 5-3 16,2 8 5-16,-1 8-1 15,-7 13 4-15,-1 7 0 16,-4 16-1-16,-1 6 0 15,0-4-9-15,1-5-79 16</inkml:trace>
  <inkml:trace contextRef="#ctx0" brushRef="#br0" timeOffset="56358.7429">6841 8484 890 0,'12'0'351'16,"13"1"-224"-16,21 6-68 15,9 0 7-15,17 2-18 16,8 2-15-16,-4-3-7 0,-7-6-4 15,-22 5-2-15,-9-5-4 16,-28-3-35-16,-7 1-18 16,-10-14-15-16,-14-4 2 15,-6-5 34-15,-9-5 14 16,6 8 34-16,6 3 12 16,17 10 4-16,9 7-1 15,13 12-16-15,7 3-7 16,5 7 3-16,-3 0 2 0,-5-2-6 15,0 7-4-15,-6-3-12 16,0 2-58-16</inkml:trace>
  <inkml:trace contextRef="#ctx0" brushRef="#br0" timeOffset="56623.3366">7716 8632 997 0,'-1'-5'460'0,"1"5"-219"0,-1 2-59 15,1-2-86-15,0 19-22 16,5 51-16-16,-1-22-13 15,3 5-19-15,0 0-6 16,5-10-14-16,0-5-41 16,-1-16-156-16,-8-10-326 15</inkml:trace>
  <inkml:trace contextRef="#ctx0" brushRef="#br0" timeOffset="56773.9424">7555 8836 991 0,'12'-2'441'0,"20"0"-211"0,11 1-91 16,15 0-62-1,5-3-34-15,0 3-10 16,-5 0-73-16</inkml:trace>
  <inkml:trace contextRef="#ctx0" brushRef="#br0" timeOffset="57292.1843">8379 8564 668 0,'0'0'403'0,"0"1"-3"0,-2 18-224 15,-4 7-33-15,2 19-39 16,1 6-26-16,0 12-28 15,3 0-23-15,-1-5-10 16,1-10-1-16,2-19 1 16,-2-15 0-16,1-14 9 15,-2-9-1-15,-5-19 1 16,1-4-2-16,-4-16-9 16,3-6 0-16,-4-8-4 15,0-4-2-15,1 7-6 16,3 8-1-16,8 13-3 15,1 6 0-15,6 11-6 16,0 2-6-16,7 8-8 16,6 0-2-16,7 2 3 15,9 3 5-15,6 2 58 16,3 4-96-16,11 5-162 16,-2-1-206-16</inkml:trace>
  <inkml:trace contextRef="#ctx0" brushRef="#br0" timeOffset="57506.8148">8374 8697 903 0,'-2'3'422'0,"-1"0"-181"15,6 2-84-15,-3-5-73 16,7 0-21-16,25 0-22 16,67-2-12-16,-24 2 8 15,-4 0-68-15</inkml:trace>
  <inkml:trace contextRef="#ctx0" brushRef="#br0" timeOffset="58008.7199">8775 8980 592 0,'-1'-3'320'15,"-3"-6"-76"-15,0 0-88 16,-4-1-74-16,-5-4-20 16,-6 0-15-16,-3 0-2 0,-2 5-9 15,-2 2-6-15,4 8-7 16,2 4 0-16,6 7-3 16,8 0-1-16,4 1 3 15,8-3 0-15,13-1-3 16,1 0 0-16,9-7-7 15,0-2-1-15,0-7 1 16,-5 0-2-16,0 6-6 16,-7 3-4-16,1 9-4 15,-4 4-1-15,-5 11 5 16,-1-1 5-16,-8 4 10 16,-2 2-1-16,-15-2 4 15,1 2 1-15,-19-6 2 16,-5-3 5-16,-3-12-1 15,-4-9-3-15,20-6-12 16,4-3-21-16,14-2-47 0,6-1-34 16,6-1-95-16,-3 0-79 15</inkml:trace>
  <inkml:trace contextRef="#ctx0" brushRef="#br0" timeOffset="58357.7945">8930 9029 1112 0,'-2'-1'508'0,"-1"3"-237"16,-3 5-86-16,6 1-107 15,1 6-23-15,8 1-29 16,3-4-8-16,9 0-7 16,2-2 0-16,-1-9 8 15,3-2 4-15,-10-9 6 16,2-2 1-16,-12-2-3 15,-1 3-4-15,-1-2-7 16,-8 3-5-16,6 6-19 16,-1 3-8-16,-2 14-6 15,5 0 0-15,-4 11 9 16,2 6 2-16,3 8 4 16,-5 7 1-16,3 3 6 15,-5 0 3-15,-11-3 7 16,-5-6 4-16,-10-9 3 15,-2-7 2-15,5-15-47 16,-2-7-51-16,0-15-143 16,5-12-118-16</inkml:trace>
  <inkml:trace contextRef="#ctx0" brushRef="#br0" timeOffset="58826.2985">8412 8286 595 0,'-3'-5'338'0,"5"-2"-83"16,10 4-67-16,19 3-71 15,10 3-29-15,16 2-18 16,10-3-10-16,7 0-30 16,6 3-11-16,-10-5-28 15,-10-1-28-15,-16-5-87 16,-14-3-49-16,-15-2-33 0,-9 0 14 15,-11-3 87-15,-5 1 65 16,0 5 100-16,-1 3 24 16,8 6 33-16,2 3-8 15,9 9-22-15,6 4 4 16,4 5 1-16,1 1 4 16,-4 4 4-16,-5-1-6 15,-6-1-27-15,-4-4-10 16,-4-9-64-16,0-3-90 15</inkml:trace>
  <inkml:trace contextRef="#ctx0" brushRef="#br0" timeOffset="59173.166">9563 8731 1078 0,'8'1'424'15,"18"1"-287"-15,6-1-40 16,20-1-28-16,-4-2-26 16,8 1-3-16,-6 1-68 15,-11 2-225-15</inkml:trace>
  <inkml:trace contextRef="#ctx0" brushRef="#br0" timeOffset="59348.6732">9631 8852 945 0,'5'3'369'0,"10"2"-260"16,10-1-57-16,16 0-32 0,7-4-12 15,16 3-63 1,4 1-188-16</inkml:trace>
  <inkml:trace contextRef="#ctx0" brushRef="#br0" timeOffset="59691.2634">10489 8658 979 0,'-19'-7'475'0,"-16"-8"-194"15,3 12-128-15,1 6-54 0,3 9-58 16,9 8-14-16,1 3-29 16,6 7-6-16,6 10-8 15,0 2-1-15,18 6 8 16,5-3 6-16,15-9 7 15,7-6 5-15,9-19 6 16,-9-8 4-16,12-14 8 16,-6-12 3-16,-12-13 8 15,6-6 2-15,-29-4 0 16,-10-2-3-16,-21 6-14 16,-14 5-7-16,-7 11-41 15,0 3-41-15,6 8-221 16</inkml:trace>
  <inkml:trace contextRef="#ctx0" brushRef="#br0" timeOffset="60058.5906">10287 8427 905 0,'8'0'370'16,"7"0"-210"-16,6 2-64 0,14 5-42 15,6-1 4-15,15 1-12 16,6 1-9-16,-3 1-15 16,-10-6-2-16,-15-3-22 15,-8 1-38-15,-18-10-60 16,-3-3-41-16,-7-3 1 15,-7-5 36-15,7 3 52 16,-1 1 37-16,3 8 35 16,8 6 24-16,-2 8 44 15,5 10 20-15,-4 5 27 16,0 3-5-16,-4 0-10 16,-3-2-11-16,-2-9-39 15,-1-2-17-15,-2-9-136 16</inkml:trace>
  <inkml:trace contextRef="#ctx0" brushRef="#br0" timeOffset="60535.7352">11405 8748 857 0,'6'0'382'0,"16"0"-148"0,12 0-111 16,23 2-42-16,14 2-19 15,1-2-32-15,6 3-8 16,-8 0 1-16,-7-2-37 16,-5 0-251-16</inkml:trace>
  <inkml:trace contextRef="#ctx0" brushRef="#br0" timeOffset="60761.813">11496 8878 829 0,'7'-2'328'0,"13"-4"-192"15,13-1-31-15,22 3-25 16,4 1 2-16,11 4-29 16,-2 5-16-16,-7 2-14 15,-2 0-18-15,-15-5-147 16</inkml:trace>
  <inkml:trace contextRef="#ctx0" brushRef="#br0" timeOffset="60997.468">11823 8608 777 0,'6'2'339'15,"10"0"-141"-15,6 8-110 16,15 8-1-16,3-1-2 0,-2 9-5 16,-6 0-9-1,-15 1-17-15,-13 5-11 16,-20 0-7-16,1 1 0 15,-13 4-3-15,-6-3-3 0,4-3-11 16,-13-4-6-16,9-4-60 16,4-2-79-16</inkml:trace>
  <inkml:trace contextRef="#ctx0" brushRef="#br0" timeOffset="66525.6807">22401 3077 718 0,'16'3'330'0,"32"10"-137"16,18 8-49-16,34 9-48 16,7 3-22-16,10 4-30 15,-3 1-12-15,-8-3-6 16,-8-4-61-16,-21-7-260 16</inkml:trace>
  <inkml:trace contextRef="#ctx0" brushRef="#br0" timeOffset="66839.7584">23423 2712 546 0,'-3'-10'353'15,"2"-1"3"-15,-4 8-162 16,-7 20-109-16,5 20-34 0,-14 33-19 16,-1 15 1-16,0 17-10 15,-5-6 3-15,4-14-7 16,-2-7-21-16,8-16-132 15,2-8-147-15</inkml:trace>
  <inkml:trace contextRef="#ctx0" brushRef="#br0" timeOffset="67258.0062">23378 2677 423 0,'-10'3'254'0,"-11"1"44"0,-5 4-133 16,-6 0-28 0,9-1-39-16,11 2-74 15,9-3-23-15,8-3 2 0,9-3 11 16,8-4 5-16,7-5 5 16,1-5-1-16,-2-5-4 15,-6-1 0-15,0 1 0 16,-1 5 10-16,-6 8 3 15,-4 5-6-15,-5 13-5 16,-5 4-15-16,5 14-8 16,0 6 3-16,5 6-82 15</inkml:trace>
  <inkml:trace contextRef="#ctx0" brushRef="#br0" timeOffset="67691.0777">22561 3032 458 0,'-5'4'271'0,"-7"5"-22"15,-9 5-82-15,-9-5-70 16,-5 2-23-16,3-8-28 16,2 2-9-16,10-1-21 15,8-2-10-15,9 5-27 16,6 1 6-16,14 5 18 16,0-1 14-16,11 7 23 15,4-1-4-15,4 2-12 16,5 2-7-16,-7-8-204 15</inkml:trace>
  <inkml:trace contextRef="#ctx0" brushRef="#br0" timeOffset="67945.7013">22555 2662 817 0,'-3'3'303'0,"-4"10"-216"16,0 6-27-16,-4 7 17 16,3 4-14-16,1 3-25 15,2-3-6-15,2-4-50 16,0-4-93-16</inkml:trace>
  <inkml:trace contextRef="#ctx0" brushRef="#br0" timeOffset="68081.3889">22457 2744 762 0,'16'3'325'15,"15"3"-154"-15,13 4-120 16,9-2-8-16,14 4-16 15,1-3-122-15</inkml:trace>
  <inkml:trace contextRef="#ctx0" brushRef="#br0" timeOffset="68460.8829">23582 2282 878 0,'1'0'375'0,"-1"3"-228"16,-3 9-55-16,-3 12-73 15,-1 10-14-15,2 9 2 16,-2 3-1-16,1-7 21 0,0-10-60 15,3-5-253-15</inkml:trace>
  <inkml:trace contextRef="#ctx0" brushRef="#br0" timeOffset="68587.8927">23541 2452 897 0,'17'4'362'0,"25"1"-252"16,6 9-34-16,6 2-26 15,-3 0-192-15</inkml:trace>
  <inkml:trace contextRef="#ctx0" brushRef="#br0" timeOffset="76990.1268">12644 8724 835 0,'2'-3'342'0,"7"3"-202"0,1 6-36 16,6 18-11-16,-7 11-5 15,-3 12-17-15,-4 5-7 16,-9-5-26-16,6-7-5 15,-3-15 2-15,-1-11 1 16,2-14-51-16,-7-6-26 16,8-18-26-16,2-10-8 0,11-9 39 15,7-5 19 1,5 3 17-16,9 11 7 0,1 12 15 16,0 10 8-16,-1 16 13 15,-6 5-3-15,-9 18-5 16,-1 5-3-16,-8 2-12 15,-5 4-1-15,-3-6-2 16,0-9 19-16,3-4-145 16,0-8-288-16</inkml:trace>
  <inkml:trace contextRef="#ctx0" brushRef="#br0" timeOffset="77199.7157">13181 8839 979 0,'7'5'432'0,"6"2"-177"16,11 3-152-16,15-1-5 15,8-3-33-15,1-4-21 16,5-3-44-16,-4-1-85 15</inkml:trace>
  <inkml:trace contextRef="#ctx0" brushRef="#br0" timeOffset="79172.1756">13814 8567 506 0,'-2'-1'347'0,"-1"-4"-38"15,0 17-128-15,-1 8-42 16,-1 22-75-16,1 6-1 15,5 25-15-15,4 3-17 16,5-4-8-16,-3-8-4 16,3-20 0-16,-2-14 1 15,-5-16 5-15,2-8 19 16,-6-11 8-16,-2-5 1 16,-1-13-5-16,-2-7-21 0,0-13-14 15,-3-8-3 1,3-6-3-16,-3-3-2 0,5 1-1 15,2 7-1-15,2 8-3 16,5 5 0-16,-3 8-5 16,5 3-3-16,3 12-11 15,3 0-4-15,11 10-1 16,5 5 1-16,10 1 11 16,6 6 27-16,13 1-102 15,4 2-67-15</inkml:trace>
  <inkml:trace contextRef="#ctx0" brushRef="#br0" timeOffset="79403.1335">13748 8756 932 0,'0'2'351'16,"10"1"-233"-16,10-2-26 0,21 1-17 15,9-1-8-15,17 0-36 16,5 3 9-16,-7-2-193 16</inkml:trace>
  <inkml:trace contextRef="#ctx0" brushRef="#br0" timeOffset="79905.9791">14206 8981 576 0,'1'-6'277'0,"-1"-9"-114"0,2 4-14 15,-6 0-41-15,-3 0-21 16,-8 5-30-16,-5 0-14 16,-2 8-29-16,-2 8-13 15,9 6-17-15,3-1-4 16,12 3 2-16,5-5 2 15,10-3 13-15,4 2 4 16,0-12 5-16,6 0 2 16,-7-5 3-16,-3-4 2 15,-6 0 3-15,-6 2 1 0,-2 0 20 16,-1 3 4-16,1 8-11 16,-1-4-1-16,0 0-29 15,3 8-6-15,6 12 2 16,15 33 2-16,-24-30 4 15,-6-3 6-15,-8 3 7 16,-7-6 7-16,-5-5 7 16,-7-5-1-16,-2-9 4 15,1-3-42-15,5-2-107 16,11-1-110-16</inkml:trace>
  <inkml:trace contextRef="#ctx0" brushRef="#br0" timeOffset="80339.2494">14343 9135 672 0,'-1'1'294'16,"-2"3"-144"-16,3 2-79 0,0-6-52 15,0 0-3 1,1 0-1-16,14 5-1 0,34 27 2 16,-28-34 1-16,-6-7 4 15,0-1 2-15,-6-1 10 16,-3-5 7-16,-1 2 8 16,-3 4 9-16,0 4-5 15,-1 5-9-15,2 14-13 16,-3 2-12-16,0 15-12 15,0 7-1-15,-4 8 0 16,0 8-1-16,-6-3 46 16,0 2 13-16,-2-8 10 15,-5-9 8-15,-8-11-31 16,-3-7-2-16,-2-16-4 16,0-2-3-16,7-22-16 15,5-2-12-15,11-7-21 16,7-4-12-16,14 0-65 15,4-5-53-15</inkml:trace>
  <inkml:trace contextRef="#ctx0" brushRef="#br0" timeOffset="80583.3705">14758 8878 665 0,'4'3'358'16,"1"-2"-19"-16,16 2-227 15,5-3-28-15,13 0-26 16,5 2-17-16,3 2-13 15,-1-1-73-15</inkml:trace>
  <inkml:trace contextRef="#ctx0" brushRef="#br0" timeOffset="80762.3757">14820 8992 1069 0,'2'2'430'16,"8"2"-276"-16,11 3-68 16,17-3-54-16,10 6-12 0,8-3-45 15,-2-3-94 1</inkml:trace>
  <inkml:trace contextRef="#ctx0" brushRef="#br0" timeOffset="81121.8556">15622 8716 857 0,'-6'-6'405'0,"-18"0"-175"16,0 4-83-16,-5 6-97 15,-2 8-27-15,4 10-26 16,3 9-7-16,13 14-7 16,6 6 0-16,14 1 6 15,8-3 1-15,13-8 8 16,1-9 2-16,12-15 9 16,4-7 3-16,-1-16 8 15,3-8 6-15,-8-13 32 0,-6-9 20 16,-14-6 44-16,-11-4 24 15,-20 0-3-15,-12 5-23 16,-19 12-55-16,-1 6-30 16,5 11-86-16,3-1-61 15</inkml:trace>
  <inkml:trace contextRef="#ctx0" brushRef="#br0" timeOffset="81527.4769">16456 8750 923 0,'12'1'353'16,"22"5"-240"-16,7-1-49 16,16 1-16-16,9-2-16 15,1 1-22-15,9 2-3 16,-3-4 8-16,-2 3-33 0</inkml:trace>
  <inkml:trace contextRef="#ctx0" brushRef="#br0" timeOffset="81759.4104">16584 8866 599 0,'0'-2'344'0,"8"2"18"16,5 0-222-16,15 6-62 15,5-1 6-15,13 1-11 16,7-3-19-16,7-1-26 16,3 3-6-16,-12-7-30 15,-2-2-46-15,-12-4-267 0</inkml:trace>
  <inkml:trace contextRef="#ctx0" brushRef="#br0" timeOffset="81933.7943">17028 8733 591 0,'1'-1'333'0,"6"3"-83"0,6 7-64 16,4 2-29-16,1 8-39 15,-3 1-17-15,-6 3-36 16,-3 4-18-16,-3 1-22 16,-6-2-13-16,-10-9-136 15,2 3-342-15</inkml:trace>
  <inkml:trace contextRef="#ctx0" brushRef="#br0" timeOffset="82200.7944">16575 8688 715 0,'-23'2'395'0,"-18"4"-74"15,-6 9-162-15,9 10-30 16,7 5-34-16,12 7-8 16,22 7-28-16,12-2-10 15,21-3-24-15,8-6-6 16,5-13-76-16,5-3-58 15</inkml:trace>
  <inkml:trace contextRef="#ctx0" brushRef="#br0" timeOffset="82938.7401">17841 8794 852 0,'2'0'372'0,"5"4"-190"16,1 4-40-16,3 10-36 0,-3 5-11 15,-4 4-16 1,-1-2-14-16,-3-7-27 16,0-3-6-16,0-10 3 15,0-5-6-15,1-13-17 16,3-7-6-16,3-14-20 0,7 0-5 15,6 1 7 1,4 7-2-16,-2 12-4 0,-1 7 1 16,1 10 14-16,-5 9 4 15,-5 12 20-15,-2 4 5 16,-7 8-6-16,-3-3-4 16,-1-3-6-16,0-6-1 15,1-9-35-15,3-2-68 16</inkml:trace>
  <inkml:trace contextRef="#ctx0" brushRef="#br0" timeOffset="83162.7381">18355 8816 953 0,'9'-2'439'15,"12"-3"-171"-15,10 5-188 16,5 1-27-16,1 5-35 0,-6 0 13 16,1 0-169-1</inkml:trace>
  <inkml:trace contextRef="#ctx0" brushRef="#br0" timeOffset="83357.0567">18391 8946 1027 0,'10'6'451'0,"8"0"-241"0,7-2-82 15,7 6-23-15,-2-10-50 16,1 2-9-16,6-1-134 16</inkml:trace>
  <inkml:trace contextRef="#ctx0" brushRef="#br0" timeOffset="83876.1359">19063 8532 835 0,'-7'-2'430'0,"0"0"-171"16,-2 8-62-16,4 17-94 16,1 10-43-16,3 21-12 15,2 4-2-15,-1 8-16 16,7 3-4-16,-4-14-5 15,4-5-1-15,0-24 4 16,-5-12 8-16,6-16 13 16,-2-10-1-16,1-19-11 15,-6-8-11-15,-5-12-22 16,-3-7-1-16,-7-1 2 16,3-3 0-16,4 8 1 15,-2 1-2-15,8 14-3 16,3 8-6-16,6 4-8 15,2 8-2-15,10 5-3 16,5-3-1-16,10 6 5 16,12 4-9-16,7-1-76 15,7 8-58-15</inkml:trace>
  <inkml:trace contextRef="#ctx0" brushRef="#br0" timeOffset="84116.3064">19100 8705 901 0,'9'-1'374'16,"7"-1"-175"-16,21 3-139 15,13 0-5-15,10 1-16 16,4 0-17-16,-4-1-22 16,-1 3-84-16</inkml:trace>
  <inkml:trace contextRef="#ctx0" brushRef="#br0" timeOffset="84673.1319">19680 8849 730 0,'-6'-8'321'0,"-11"-3"-165"16,-7 2-37-16,-4 7-60 16,1 7-24-16,0 7-33 15,2 3-10-15,14 8-7 16,2 2 0-16,12 2 2 15,3-7 4-15,7-6 9 16,0-6 3-16,11-8 7 16,0-4 2-16,-1-9 2 15,-2-3 1-15,-10-5 21 16,2 0 9-16,-7 4 17 16,2 4-2-16,-3 9-29 15,3 6-9-15,4 15-20 16,-1 3 0-16,3 12-1 15,-1 7-1-15,-5 4 0 16,-8-4 0-16,-10-2 25 16,-8-4 16-16,-10-5 18 0,-6-1 6 15,-7-8-9-15,-2-6-6 16,7-13-11-16,3-5-4 16,12-13-97-16,8-2-87 15</inkml:trace>
  <inkml:trace contextRef="#ctx0" brushRef="#br0" timeOffset="85138.01">19852 9044 828 0,'-3'6'312'0,"1"2"-214"16,1 5-16-16,4 1-4 16,2-1 2-16,8 1-20 15,2-2-11-15,1-3-12 16,0-3-5-16,6-3-2 0,-12-7-1 15,-1-7-2-15,2 2 1 16,-7-7-6-16,7 7-3 16,-6-2-5-16,-1 0-4 15,-4 5-12-15,5 6-7 16,1 8 1-16,4 4 1 16,-5 8 5-16,-3 3 2 15,-2 11-2-15,-8 3 1 16,-1 5 15-16,-3 0 15 0,-15-10 24 15,3-2 6-15,-11-11-3 16,0-10-6-16,1-16-17 16,3-9-12-16,9-11-103 15,6-3-89-15</inkml:trace>
  <inkml:trace contextRef="#ctx0" brushRef="#br0" timeOffset="85523.8067">20404 8773 922 0,'9'0'429'0,"11"1"-163"0,10-1-177 16,6 0-20-16,13 4-45 15,0-4-10-15,-4 6-75 16,-4 1-87-16</inkml:trace>
  <inkml:trace contextRef="#ctx0" brushRef="#br0" timeOffset="85708.476">20478 8899 869 0,'1'6'441'16,"3"5"-141"-16,17 0-122 0,2-1-31 15,20 0-56-15,4-3-25 16,2-1-17-16,-3-5-63 15,-7-2-172-15</inkml:trace>
  <inkml:trace contextRef="#ctx0" brushRef="#br0" timeOffset="86422.1131">21029 8749 708 0,'8'2'319'0,"2"3"-148"15,10 11-72-15,3 6 2 16,-5 7-30-16,-3 4-10 16,-8-4-23-16,-8-2-11 15,-5-7-3-15,-2-9 1 16,1-7-12-16,5-6-13 0,3-19-25 16,7 1-4-1,5-16-22-15,5-1 7 0,11 6 15 16,2 2-7-16,5 13 64 15,-1 7 18-15,-9 12 32 16,-1 5 18-16,-10 13-24 16,-8 2-10-16,-6 2-24 15,-3 4-12-15,-5-2-7 16,0-3-2-16,-2-9 0 16,3 0 0-16,5-16-21 15,1-7-7-15,8-7-5 16,4-10-2-16,-1-5 15 15,7 3 2-15,-1 3-2 16,-1 2 5-16,1 11 17 16,-1 3 6-16,4 9 11 15,-7 6-4-15,2 9-9 16,-4 5-5-16,-3 8-4 0,2-2-3 16,-4-2-15-16,3-1-48 15</inkml:trace>
  <inkml:trace contextRef="#ctx0" brushRef="#br0" timeOffset="86974.5065">21894 8932 630 0,'0'-4'312'0,"7"-9"-106"16,-2 2-23-16,-3-7-40 0,2 0-18 15,-11-5-16 1,1-3-8-16,-8 0-21 16,-4 2-16-16,-5 6-39 15,-6 10-21-15,-6 15-27 16,7 7-6-16,2 14 1 15,8 4 7-15,13 7 13 16,6 6 4-16,14-9 4 16,5-6 4-16,10-13 3 0,-3-8 3 15,3-9 2-15,-2-4 1 16,-6-7 2-16,-5-7 1 16,-7-3 0-16,0 4 0 15,-8-1-2-15,3 1-1 16,-1 10-8-16,-7 2-12 15,-2 5-9-15,2 11-1 16,-4 11 7-16,7 7 10 16,2 12 6-16,-2 0 2 15,0 1 4-15,1 5 8 16,-7-6 14-16,1 3 11 0,-16-3 25 16,-4-1 5-16,-5-8-2 15,-6-8-6-15,7-11-17 16,-4-13-7-16,2-15-58 15,3-6-55-15,8-10-146 16</inkml:trace>
  <inkml:trace contextRef="#ctx0" brushRef="#br0" timeOffset="87420.2255">22367 8710 724 0,'-9'-10'393'15,"-10"-11"-111"-15,-2 6-128 16,-5 6-32-16,-5 9-58 15,0 11-14-15,1 12-18 16,2 9-13-16,11 6-18 16,8 3-2-16,13 2-1 15,10-8 2-15,14-7 6 16,6-2 4-16,7-15-50 16,-1-3-56-16</inkml:trace>
  <inkml:trace contextRef="#ctx0" brushRef="#br0" timeOffset="87754.258">22582 8740 743 0,'-14'-7'393'0,"-12"-9"-96"0,-2 10-161 16,6 6-40 0,2 5-46-16,3 7-17 15,11 6-11-15,-1 5-8 16,8 1-8-16,10 0 0 0,-2-7 6 15,5-5 3-15,3-10 9 16,0-6 2-16,7-7-2 16,-2-6-1-16,5 0-10 15,-3-1-4-15,6 6-6 16,1 1-5-16,-2 8-2 16,-1 5 1-16,-6 9 11 15,-4 6 7-15,-13 4 10 16,-5-1 9-16,-11 8 6 15,-6 0 1-15,-5-5-3 16,-3-2-5-16,-3-13-23 16,4-6-42-16,7-10-437 15</inkml:trace>
  <inkml:trace contextRef="#ctx0" brushRef="#br0" timeOffset="88790.014">23038 8724 534 0,'-9'12'301'0,"-8"10"15"15,14 8-192-15,4 0-4 16,14-2 6-16,7 1-11 15,8-7-30-15,1-8-8 16,3-11-13-16,-3-10-3 16,0-11-4-16,-7-5-2 15,-4-10 3-15,-9-4-3 16,-7-8-4-16,-4-4-4 16,-14-11-19-16,-2-5-8 0,-17-12 5 15,-7 1-2-15,-3 11-3 16,-2 14-4-16,5 26-20 15,7 13-6-15,6 17-22 16,7 9-3-16,15 16-3 16,6 9-1-16,21 12 19 15,12 3 7-15,12-6 13 16,6-7 6-16,9-11-56 16,1-5-81-16</inkml:trace>
  <inkml:trace contextRef="#ctx0" brushRef="#br0" timeOffset="89263.9621">23580 8847 822 0,'-5'7'543'0,"0"3"15"0,-2 0-321 15,1 0-58-15,2-5-127 16,2-4-220-16</inkml:trace>
  <inkml:trace contextRef="#ctx0" brushRef="#br0" timeOffset="93299.2463">1861 10017 550 0,'5'4'292'0,"4"-2"-26"15,25 4-163-15,11-5-43 0,21-3-15 16,9 0-13-16,1-7-18 16,-2 2-10-16,-14 0-199 15</inkml:trace>
  <inkml:trace contextRef="#ctx0" brushRef="#br0" timeOffset="93488.8388">1906 10184 914 0,'10'5'324'0,"22"2"-262"16,9 4-36-16,19-4 2 15,10 0-3-15,1-4-5 16,-2-2 0-16,-5-1-43 16,-9 0-71-16</inkml:trace>
  <inkml:trace contextRef="#ctx0" brushRef="#br0" timeOffset="93666.8114">1999 10380 597 0,'-2'3'303'16,"6"5"-81"-16,5 1-92 0,17-3-63 15,11 0-4-15,17-5-19 16,10-2-5-16,6 1-21 16,-2-3-85-16</inkml:trace>
  <inkml:trace contextRef="#ctx0" brushRef="#br0" timeOffset="94053.3364">2849 10156 977 0,'-20'-2'427'15,"-16"-3"-205"-15,6 5-160 16,4 1-32-16,8 6-40 16,6 2-11-16,11 4-15 0,7 3 2 15,11-2 7-15,4 1 7 16,5-4 15-16,3-3 4 16,-1-2 7-16,-13-5 2 31,-8 0 3-31,1 0 4 0,8 1-1 0,-11-2-1 15,-21 2-2-15,-14 1-2 16,-3 2-1-16,1 3 3 16,11 2 5-16,7 2-3 15,7 5-4-15,6 1-4 0,8-1-6 16,7 1-1-16,2-6 2 16,8 0 3-16,4-8 0 15,1-5-45-15</inkml:trace>
  <inkml:trace contextRef="#ctx0" brushRef="#br0" timeOffset="94205.2911">2774 10008 999 0,'-3'0'465'0,"-3"0"-215"15,2 4-118-15,4-4-123 16,0 0-16-16,0 0-149 15,2 3-229-15</inkml:trace>
  <inkml:trace contextRef="#ctx0" brushRef="#br0" timeOffset="94503.4077">3013 10239 592 0,'14'8'366'0,"2"4"-5"16,15 0-223-16,3-2-28 15,1-4-58-15,3-4-13 16,-6-6-11-16,-6-7 1 0,-10-1-1 16,-5-3 1-16,-9-3-28 15,-2 1-11-15,-12-1-13 16,-9 2-4-16,-9 5 16 16,-7 3 7-16,6 8 1 15,5 9 1-15,11 10 4 16,3 7 5-16,13 13 4 15,1 4-4-15,-2 8 4 16,8 4-1-16,-5-3 0 16,12 0 5-16,6-5-9 15,-4-6-28-15</inkml:trace>
  <inkml:trace contextRef="#ctx0" brushRef="#br0" timeOffset="95107.5134">3583 10305 612 0,'-12'-8'360'0,"-3"-4"-59"15,-3 1-144-15,-2 4-22 0,-2 5-63 16,1 2-14-16,3 0-33 15,5 4-12-15,7 4-16 16,-1 1-6-16,4 7-2 16,5 1-1-16,8 3 3 15,7-4 5-15,2-4 5 16,0-4 2-16,5-6 5 16,-3-4 3-16,1-10 5 15,-3-2 1-15,-10-5 2 16,1 3 1-16,-9 4 0 15,-1 2 7-15,-3 9 3 16,-1 1-2-16,4 5-16 16,-1-5-12-16,1 0-13 15,2 12 0-15,21 33 7 16,-3-31 4-16,3-4 3 16,8 1 2-16,-7-12 7 15,-4 0 2-15,0-9 5 16,-6-10 1-16,1 1-1 0,4-9-2 15,-6-1-1-15,0 1 13 16,-1 2 32-16,-3 1 13 16,-4 7-4-16,1 10-19 15,-3 13-35-15,-2 8-14 16,0 14 0-16,-1 10 6 16,0 17 0-16,0 5-2 15,0 9-2-15,2 4-2 0,1-10 2 16,4 0 2-16,1-12 1 15,0-7-3-15,7-14-61 16,-1-14-76-16,3-15-416 16</inkml:trace>
  <inkml:trace contextRef="#ctx0" brushRef="#br0" timeOffset="95267.7202">3879 10413 944 0,'2'-3'380'0,"9"-4"-243"0,9 3-84 16,5 2-53-1,11 0-3-15,4 2-43 16,3 3-114-16</inkml:trace>
  <inkml:trace contextRef="#ctx0" brushRef="#br0" timeOffset="95620.88">4399 10176 1020 0,'-14'-10'481'15,"-15"-5"-215"-15,0 5-96 16,6 7-123-16,3 8-41 16,9 6-32-16,5 6-6 0,10 0 2 15,2 0 8-15,11 0 12 16,3-2 5-16,2-3 6 15,2-4 3-15,-6-6-26 16,-2 1-20-16,-8-4-60 16,-8-3-27-16,-7-1 16 15,-8-1 20-15,-9 2 62 16,-3 2 38-16,2 6 41 16,-2 6 20-16,8 3 18 15,6 5 2-15,10 2-6 16,5-1-5-16,14 2-7 15,6-2-12-15,8-3-18 16,3-1-14-16,10-3-11 16,-6-10-2-16,2-9-66 15</inkml:trace>
  <inkml:trace contextRef="#ctx0" brushRef="#br0" timeOffset="96086.7417">5633 10269 766 0,'0'-6'409'0,"-3"-7"-80"15,-4 0-71-15,-12-3-64 16,0 5-19-16,-11 2-56 16,-2-1-34-16,6 12-57 15,3 2-28-15,9 11-27 0,6 6-5 16,-2 4 0-16,10 4 5 16,9 1 13-16,6-3 7 15,14-8 5-15,0-5 0 16,2-14-15-16,2-5-50 15,-5-10-190-15</inkml:trace>
  <inkml:trace contextRef="#ctx0" brushRef="#br0" timeOffset="96215.7014">5502 10061 1232 0,'-5'-5'544'0,"-4"-6"-281"0,-1-1-166 16,10 5-60-16,8 7-58 15,7 5-49-15,11 8-321 16</inkml:trace>
  <inkml:trace contextRef="#ctx0" brushRef="#br0" timeOffset="96650.0101">5742 10175 988 0,'10'3'422'0,"20"2"-241"15,9 6-34-15,3-7-63 0,0 1-30 16,-12-5-29 0,-7-6-3-16,-10-5-1 0,1 3-1 15,-6-2 3-15,-8 1-3 16,-7 7-4-16,-8-3-4 16,-1 11-12-16,0 2-3 15,1 6-3-15,0 4-4 16,3 5-2-16,6 4 0 15,5 1 1-15,6 0 2 16,6-3 6-16,3 0 1 0,11-3 4 16,-2-4 3-16,4-12 4 15,6-7 2-15,2-15 1 16,0-7 1-16,-1-6-1 16,-2-3 1-16,-7 2 0 15,-5 0-1-15,-4 8 10 16,-8 3 23-16,-7 10 27 15,-1 4 8-15,-6 12-8 16,2 6-24-16,1 9-25 16,3 3-5-16,6 2-4 15,2 2 0-15,5-5-6 16,-1-5-1-16,3-9-34 16</inkml:trace>
  <inkml:trace contextRef="#ctx0" brushRef="#br0" timeOffset="97403.4442">8842 11068 608 0,'1'6'371'0,"1"3"31"0,6-6-210 16,4-3-4-16,2-9 3 15,2-3-20-15,-4-6-39 16,2-4-20-16,-2-13-47 16,-4-5-14-16,-2-17-20 15,2-4-7-15,-8-8-7 16,2-5-2-16,-2-2-6 15,-1-6-6-15,10 1-11 16,9 3-7-16,14 14-4 16,8 11-2-16,5 24 11 15,-2 12-53-15,0 19-114 16,-1 9-85-16</inkml:trace>
  <inkml:trace contextRef="#ctx0" brushRef="#br0" timeOffset="97573.5697">8797 10703 1114 0,'11'-1'484'0,"13"-4"-246"16,11 1-158-16,7-1-19 15,11 5-42-15,-6 3-9 0,13 1-94 16,-3 5-142-16</inkml:trace>
  <inkml:trace contextRef="#ctx0" brushRef="#br0" timeOffset="98021.8218">9148 10981 692 0,'5'1'372'15,"4"3"-77"-15,2 8-125 16,-2 7-26-16,1 7-41 16,-2 7-20-16,-7-2-38 15,2 1-14-15,-4-4-10 0,-4-5-2 16,3-9-8-16,-4-8-22 15,2-8-53-15,4-6-19 16,6-7-30-16,8-3 16 16,9-4 42-16,4 1 15 15,1 5 32-15,-8 2 5 16,-8 4 7-16,-6 2 7 0,-7 6 22 16,-3 4 14-16,-10 8 15 15,-5 3 0-15,6 4-14 16,2 1-15-16,10-1-21 15,6-4-2-15,8-5-4 16,8-1 1-16,9 0 2 16,-2-2-1-16,6-2-9 15,2-5-49-15,7-6-397 16</inkml:trace>
  <inkml:trace contextRef="#ctx0" brushRef="#br0" timeOffset="98222.7919">9714 10858 1047 0,'5'1'392'0,"8"-1"-276"0,12 4-83 16,15 1-19-16,5-4-1 15,7 4-2-15,4-4-39 16,-7-2-151-16</inkml:trace>
  <inkml:trace contextRef="#ctx0" brushRef="#br0" timeOffset="98409.4679">9805 11013 973 0,'9'3'429'0,"15"4"-217"15,5-1-32-15,9-4-89 16,7-1-27-16,0-2-76 16,-3-5 328-16</inkml:trace>
  <inkml:trace contextRef="#ctx0" brushRef="#br0" timeOffset="98970.5119">10636 10838 811 0,'-12'5'363'16,"-8"4"-185"-16,12 15-99 16,6 7-18-16,12 6-41 15,7-2-2-15,11-9-6 16,8 0-1-16,-4-17 9 15,1-6 5-15,-4-6 11 16,-8-12 0-16,-2-9 0 0,-5-4-2 16,-11-11-6-16,2-3 1 15,-4 9 13-15,-1-1 12 16,-2 16 9-16,-1 6-8 16,3 15-35-16,1 9-20 15,6 15-22-15,-5 4 0 16,8 8 14-16,6 3 6 15,1-9-66-15,3-3-82 16</inkml:trace>
  <inkml:trace contextRef="#ctx0" brushRef="#br0" timeOffset="99219.2595">10638 10541 863 0,'-8'-4'415'0,"-4"7"-198"0,3 8-75 16,6 22-101-1,3 14-29-15,9 22 4 16,-1 18-2-16,5 16 3 16,-2 3-1-16,-2-3-3 15,-3-12 1-15,-7-17-1 16,1-8 0-16,-1-23 24 15,1-10-53-15,1-18-289 16</inkml:trace>
  <inkml:trace contextRef="#ctx0" brushRef="#br0" timeOffset="99652.9868">10993 10979 1068 0,'3'4'396'0,"2"14"-298"16,0 5-37-16,3 10-9 15,-3 3-4-15,-7-2-13 16,8-5-7-16,-1-2-1 15,-2-9-7-15,10-10-32 16,-8-4-45-16,2-12-85 16,3-6-26-16,6-7 10 15,1-3 41-15,1 2 70 16,0-2 25-16,-10 5 22 16,-5 3 35-16,-6 7 42 15,-6 6 14-15,-9 3 13 16,-1 5-27-16,-1 2-11 15,4 8-11-15,8 0-10 16,6 0 14-16,10 0 10 0,9-3 9 16,18 0 9-16,3 0-13 15,3-2-25-15,1-2-13 16,-14-6 10-16,5 0-59 16</inkml:trace>
  <inkml:trace contextRef="#ctx0" brushRef="#br0" timeOffset="101837.92">11309 10777 570 0,'4'-3'287'0,"8"-3"-88"0,1 3-13 16,9 8-26-1,-1 10-28-15,1 12-33 16,-2 9-15-16,-15 3-13 16,-5-4-2-16,-6-1-10 15,-2-11-8-15,4-9-15 16,2-6 0-16,2-16-10 15,3-11-5-15,9-13-19 0,5-7-9 16,7-3-4 0,8 4 2-16,-1 12 10 0,0 7 7 15,2 16 6-15,-3 6 4 16,-7 13 1-16,-4 5-1 16,-10 7 3-16,-1 2-2 15,-3-3-5-15,-4 0-2 16,3-4-6-16,-2-5 0 15,3-3-62-15,3-4-88 16</inkml:trace>
  <inkml:trace contextRef="#ctx0" brushRef="#br0" timeOffset="103840.7064">23909 8567 628 0,'-3'-10'324'0,"-3"-16"-93"15,3 1-45-15,-3 1-43 0,5 3-29 16,1 13-29 0,1 3-18-16,7 10-41 15,-8-1-14-15,-2 3-19 16,2 12-3-16,-1 7 11 15,4 4 3-15,1 6 4 16,-4-9 1-16,0-4 2 16,-1-5 3-16,-6-5 6 15,-3-4 2-15,0-7 4 16,-6 1 0-16,1-5-4 16,9 1-4-16,2-2-18 15,5 1-5-15,-1 2-8 16,14 0-3-16,50 4 9 15,-25 1-14-15,1 0-89 16,-12-2-92-16</inkml:trace>
  <inkml:trace contextRef="#ctx0" brushRef="#br0" timeOffset="104219.709">24030 8290 778 0,'-14'-5'328'0,"-22"-7"-179"15,-1 5-66-15,-6 7-38 16,1 4-10-16,5 11-19 16,-3 5-8-16,6 18-20 15,4 6-6-15,6 6 0 16,12 6 1-16,16 1 5 15,6-7 13-15,23-1 23 16,9-5 6-16,14-10 10 16,9-5-3-16,9-17-6 15,0-15 6-15,-4-22 34 16,-9-6 22-16,-18-16 36 16,-9-3 18-16,-28-17 1 15,-5-2-17-15,-21-3-44 16,-20 4-36-16,-10 23-51 15,-10 9-14-15,7 23-114 0,3 11-69 16</inkml:trace>
  <inkml:trace contextRef="#ctx0" brushRef="#br0" timeOffset="105259.4161">12222 10852 925 0,'23'-4'395'15,"18"1"-210"-15,15 1-113 16,5-2-28-16,1 3-22 16,-3 1-8-16,-13-2-58 15,-10 1-67-15</inkml:trace>
  <inkml:trace contextRef="#ctx0" brushRef="#br0" timeOffset="105466.8086">12246 10953 870 0,'0'3'402'0,"6"-1"-136"16,18 1-159-16,14 1-18 15,20-5-33-15,12 1-22 16,6 1-23-16,-4-1 1 15,-10 8-99-15,-16-6-146 16</inkml:trace>
  <inkml:trace contextRef="#ctx0" brushRef="#br0" timeOffset="105785.1838">12360 10556 682 0,'4'-13'370'16,"3"-4"-51"-16,-2-11-186 15,3-4-16-15,-3 4-4 16,-1-5-5-16,-4 12-12 15,-3 6-11-15,0 7-37 16,-3 7-18-16,3 12-33 16,3 13-16-16,4 17-10 15,5 6 8-15,6 0 16 0,0-9 36 16,-1-7-152-16,-1-6-140 16</inkml:trace>
  <inkml:trace contextRef="#ctx0" brushRef="#br0" timeOffset="106137.1536">12375 10263 906 0,'-15'-6'427'16,"-12"-4"-184"-16,-3 5-148 0,3 5-45 15,-6 10-51 1,0 9-11-16,1 14-11 15,0 9-1-15,19 9-2 16,12 4 8-16,22 0 18 16,3-9 8-16,12-10 12 15,7-6 2-15,16-11-5 16,8-7 0-16,7-11 8 16,-8-8 2-16,-14-18 10 15,-3-3 16-15,-26-17 35 16,-9-4 17-16,-20-11 26 15,-18-5-4-15,-16 10-28 16,-11 5-18-16,-12 18-45 0,-1 13-19 16,10 15-46-16,7 6-80 15</inkml:trace>
  <inkml:trace contextRef="#ctx0" brushRef="#br0" timeOffset="106887.3725">13334 10783 731 0,'-4'3'314'0,"-4"9"-165"16,-1 6-62-16,10 16-45 15,4 3-3-15,15 3-5 16,5-3-8-16,4-14-4 16,3-10 2-16,2-15 7 15,-1-6 4-15,1-14 5 16,-5-2 23-16,-10-10 22 16,1-1 4-16,-16-5-1 15,-1 5-8-15,-7 11-10 16,-7 4-9-16,4 20-26 0,-1 6-27 15,2 14-27-15,6 10-3 16,3 8 11-16,9 4 9 16,1-4-71-16,2-4-82 15</inkml:trace>
  <inkml:trace contextRef="#ctx0" brushRef="#br0" timeOffset="107118.3746">13351 10552 1022 0,'-7'-4'467'0,"-1"9"-232"16,1 8-100-16,2 17-99 16,7 16-18-16,1 14 7 15,2 15-4-15,1 15-5 16,-2 2-1-16,-1-9-5 15,1-6-2-15,2-15-1 16,0-11-15-16,3-10-113 16,1-12-135-16</inkml:trace>
  <inkml:trace contextRef="#ctx0" brushRef="#br0" timeOffset="107551.5617">13715 10981 915 0,'4'13'377'0,"3"21"-211"15,1-1-22-15,1-2-54 16,-4 1-15-16,1-8-41 15,-6-3-10-15,4-7-3 16,-4-8 3-16,2-6 6 16,2-4-5-16,-4 3-13 15,0 0-9-15,10-15-12 16,24-30 1-16,-20 27 6 16,-1 1 2-16,-4 10 7 15,-3-2 0-15,-11 10-2 16,-5 5-1-16,-8 0-2 15,-1 6-1-15,3 2 3 16,2-4-1-16,8-1 10 16,4-1 11-16,10 2 24 15,14 3 6-15,11-1-2 16,6-3-10-16,3-3-20 16,-6-5-4-16,-11 0-85 0,0-3-205 15</inkml:trace>
  <inkml:trace contextRef="#ctx0" brushRef="#br0" timeOffset="108684.8622">14113 10747 782 0,'10'-2'352'0,"4"-1"-159"16,2 14-114-16,1 10-26 0,-9 13-9 15,-4 6 4-15,-8 5-4 16,-1 0 2-16,0-8-13 16,-2-10-4-16,6-16 4 15,-5-11-1-15,11-17-11 16,4-7-5-16,5-14-16 15,8-4-5-15,2 8 0 16,7 0 15-16,1 15 30 16,-3 5 16-16,-6 10 17 15,-4 8-9-15,-9 12-22 16,-3 5-12-16,-8 5-11 16,-6 0-3-16,-1-3-3 15,-1-3-2-15,4-12 7 16,5-4 0-16,5-18-6 15,6-5-4-15,9-8-12 16,4 0-3-16,9 7-2 0,1 5 0 16,1 10 2-16,-5 6 0 15,0 18 4-15,-12-1 3 16,-8 13 0-16,0 2 3 16,-14-9-2-16,2 2 4 15,2-5-106-15,-3-6-113 16</inkml:trace>
  <inkml:trace contextRef="#ctx0" brushRef="#br0" timeOffset="109168.5007">14929 10937 449 0,'8'-8'349'16,"7"-3"30"-16,-7-2-113 15,-2-4-30-15,-6-1-58 16,-8-5-20-16,-12-1-49 16,-4 3-24-16,-6 6-46 15,-2 10-24-15,3 12-23 16,0 5-8-16,1 9-6 16,5 1 0-16,14 2 1 15,9-2 2-15,16-6 11 16,8-2 5-16,7-9 7 0,-1-5 3 15,0-2 1-15,-3-6 0 16,-9-2 3-16,0 0-1 16,-9-1 2-16,-1 3-3 15,-2 6-10-15,-4 3 0 16,1 12-3-16,4 5 2 16,4 18 5-16,1 2-2 15,2 11 1-15,-4 2-1 16,-10-6 2-16,-3 2 4 15,-14-9 8-15,-3-3 7 0,-8-8 8 16,-6-9 4-16,-4-10 2 16,-1-7-4-16,5-15-8 15,2-5-7-15,9-7-46 16,8-2-25-16,14-1-75 16,9-1-71-16</inkml:trace>
  <inkml:trace contextRef="#ctx0" brushRef="#br0" timeOffset="110067.7606">15538 10823 547 0,'-12'-7'328'0,"-16"-7"-11"15,-6 1-81-15,-8 0-87 16,0 5-40-16,0 8-68 16,3 4-19-16,3 13-16 15,6 6-3-15,15 9-5 16,4 0-1-16,22 2-4 16,11-4 3-16,15-9 4 0,11 1 5 15,4-9-52-15,2-1-61 16,-3-5-328-16</inkml:trace>
  <inkml:trace contextRef="#ctx0" brushRef="#br0" timeOffset="110351.3642">15804 10906 438 0,'2'-7'302'0,"2"-10"33"15,-4 3-57-15,-7 0-76 16,-6 0-28-16,-7 2-54 15,-4-1-23-15,-2 3-43 16,5 4-21-16,-3 11-36 16,3 4-10-16,9 16-8 15,-4 2 4-15,14 6 5 16,7 4 2-16,3-5 6 16,11-5 3-16,8-9 7 15,-4-12 6-15,8-7 9 16,-3-5 2-16,-9-11 6 15,-1 1 2-15,-16-9-14 16,-2 2-39-16,-6-1-183 16</inkml:trace>
  <inkml:trace contextRef="#ctx0" brushRef="#br0" timeOffset="110751.1742">16117 10836 517 0,'-11'-7'339'16,"1"-1"5"-16,-8-1-139 16,1-1-25-16,5 6-59 15,-7-1-31-15,7 5-60 16,5 4-21-16,4 4-9 16,10 6 4-16,4 7 12 15,3 7 5-15,6 7 5 16,-10-3 14-16,-5-3 18 15,-4-3 8-15,-11-5 7 16,-8-7-14-16,-7-8-16 16,0-6-15-16,1-10-142 0,11-5-115 15</inkml:trace>
  <inkml:trace contextRef="#ctx0" brushRef="#br0" timeOffset="111152.1848">16273 10896 850 0,'-5'9'381'16,"-4"5"-159"-16,7 9-78 15,4 6-5-15,11-3-21 16,8 1-21-16,5-10-49 15,5-7-12-15,6-8-7 16,0-7 0-16,1-5 0 16,2-7 1-16,-10-7-1 15,-9-10 1-15,-8-14 12 16,-10-5 2-16,-13-16-1 16,-5-6-3-16,-12-7-15 15,-5-3 1-15,-7 11 1 16,-2 13 3-16,-13 23-4 15,-1 15-5-15,9 24-15 16,7 15-7-16,19 21-5 0,9 6-1 16,18 4 3-1,11-1 2-15,24-19 2 16,-22-15 0 0,1 2-59-16,74 34-114 0</inkml:trace>
  <inkml:trace contextRef="#ctx0" brushRef="#br0" timeOffset="111752.0727">17342 10906 643 0,'-3'-13'298'0,"3"-15"-133"15,10-2-56-15,16 3-48 16,9 3-6-16,3 10 32 16,2 8 2-16,-10 16-5 15,-2 8-14-15,-5 14-45 16,-6 5 0-16,-18 1 21 16,-10-2 6-16,-21-4 1 15,-5-5-3-15,-1-8-25 16,3 1-6-16,12-14-10 15,9-2-10-15,16-1-6 16,11 1-1-16,13-1-2 16,5 0 6-16,5-5-35 15,5-4-55-15</inkml:trace>
  <inkml:trace contextRef="#ctx0" brushRef="#br0" timeOffset="112085.2316">17605 10623 807 0,'-17'-9'379'15,"-25"-8"-157"-15,-3 6-105 0,-2 12-78 16,-10 2-13 0,2 20-14-16,1 8-6 0,5 17-15 15,13 14-6-15,11 14 3 16,7 4 6-16,16-2 8 15,8-4 5-15,21-19 6 16,14-9 2-16,34-15 3 16,12-13 0-16,6-24 6 15,3-15 1-15,-10-24-16 16,-10-12 46-16,-13-14 71 16,-18-7 26-16,-39-5 40 15,-18 6-44-15,-32 14-76 16,-11 15-33-16,-10 18-45 15,6 8-74-15</inkml:trace>
  <inkml:trace contextRef="#ctx0" brushRef="#br0" timeOffset="116050.9034">1628 12646 347 0,'5'18'190'0,"-1"18"-3"15,8-5-20-15,-1-15 11 16,4-10-2-16,6-19-37 16,-1-14-19-16,5-21-20 15,-1-5-11-15,-4-13-4 16,-4-6-1-16,-8-2-27 16,-3-1-15-16,-4 10-22 15,0 8-7-15,-1 21 6 16,0 11 5-16,0 18-13 15,-1 6-22-15,6 14-25 0,3 7-9 16,12 16 9-16,6 10 21 16,4 12 7-16,3 3 4 15,2 1 4-15,-9-5 3 16,0-8 5-16,-8-5 0 16,-8-9 12-16,4-1-40 15,-7-12-191-15</inkml:trace>
  <inkml:trace contextRef="#ctx0" brushRef="#br0" timeOffset="116208.6687">1779 12475 808 0,'9'7'282'0,"25"6"-248"16,11 4-29-16,10-4 3 15,7-3-8-15</inkml:trace>
  <inkml:trace contextRef="#ctx0" brushRef="#br0" timeOffset="116363.6649">1587 12424 1306 0,'-3'4'478'0,"1"3"-407"0,4 0-60 16,13 5-36-16,11 0 17 16,20 3-136-16</inkml:trace>
  <inkml:trace contextRef="#ctx0" brushRef="#br0" timeOffset="116668.1911">2296 12609 669 0,'19'5'358'0,"14"0"-91"0,5 0-118 16,5-5-22-16,-9-7-50 15,-5-5-16-15,-9-7-17 16,-5-4-2-16,-11-3-3 16,-6 0 0-16,-19 2-8 15,-10 2 5-15,-9 11-3 16,0 11-6-16,6 13-16 15,4 10-13-15,15 9-13 16,0 4 0-16,18 7 15 16,6 1 3-16,9-1 4 15,6-1 2-15,-1-9-2 16,0-4-2-16,6-11-120 16,0-9-163-16</inkml:trace>
  <inkml:trace contextRef="#ctx0" brushRef="#br0" timeOffset="116916.9474">2959 12479 816 0,'-7'11'467'0,"-5"9"-99"16,-12 4-151-16,-8 7-51 16,-5-7-87-16,-4-1-27 15,3-11-40-15,4-5-25 0,3-12-40 16,6-9-9-16,10-3-2 15,9-1 14-15,9-1 19 16,7 5-4-16,12 6 21 16,2 4 14-16,5 14 28 15,5 7 15-15,4 12-7 16,3 5-7-16,2 2 6 16,-6 0-14-16</inkml:trace>
  <inkml:trace contextRef="#ctx0" brushRef="#br0" timeOffset="117695.0627">4415 13055 680 0,'0'-2'329'0,"2"-1"-155"16,0 12-28-16,6 26-81 15,5 17-2-15,2 33 7 16,3 13-11-16,0-1-18 0,-1-6-12 16,3-30-7-16,-2-17-2 15,4-24 8-15,-1-14 11 16,2-21 17-16,3-11 3 15,-1-20-5-15,-4-8-9 16,-6-16-14-16,-5-6-1 16,-6-4-8-16,0 6-8 15,1 25 0-15,0 13-7 16,3 35-23-16,0 12 1 0,4 29-12 16,2 14 2-16,5 22 21 15,3 3 0-15,1 0 5 16,4-8 2-16,3-17 3 15,2-10 0-15,-6-22 10 16,-4-13 11-16,-1-19 26 16,-4-14 11-16,4-22 18 15,2-10 1-15,-3-17-4 16,-2-12-7-16,2-6-25 16,-4-3-15-16,0 21-31 15,-3 17-12-15,-6 30-93 16,-3 20-42-16,-7 21-180 15</inkml:trace>
  <inkml:trace contextRef="#ctx0" brushRef="#br0" timeOffset="118033.7138">5230 13459 973 0,'-3'15'432'0,"1"18"-224"16,2 9-62-16,0 1-34 16,6 7-48-16,-1-9-26 0,1-13-20 15,0-7 0-15,-1-19 47 16,-1-8 11-16,0-16 6 16,0-3 1-16,-1-7-48 15,-2-4-10-15,-3 0-6 16,-4-3-4-16,0-2-5 15,-1 1-6-15,7 10-11 16,0 7-10-16,7 13-17 16,5 8-4-16,11 2 4 15,7 3 6-15,10 4-46 16,5 0-15-16,0-1-143 16,2 1-191-16</inkml:trace>
  <inkml:trace contextRef="#ctx0" brushRef="#br0" timeOffset="118219.7137">5309 13575 927 0,'6'5'456'0,"4"0"-148"16,17 2-171-16,8-1-28 15,5-5-57-15,4 2 15 16,-4-5-116-16</inkml:trace>
  <inkml:trace contextRef="#ctx0" brushRef="#br0" timeOffset="118579.7652">5957 13393 1106 0,'6'0'433'0,"17"0"-279"0,9 1-89 0,20 2-26 15,8 2-15 1,1 3-18-16,3 1 16 0,-16 3-164 15</inkml:trace>
  <inkml:trace contextRef="#ctx0" brushRef="#br0" timeOffset="118768.871">6018 13498 1186 0,'10'2'450'0,"13"5"-331"16,13 0-45-16,16 3-19 15,3 1-21-15,1-3 1 16,-4 0-58-16</inkml:trace>
  <inkml:trace contextRef="#ctx0" brushRef="#br0" timeOffset="119283.3828">6051 12868 701 0,'-8'-8'349'0,"-7"-13"-107"0,6 0-67 16,16-1-95-1,10 1-9-15,14 9-32 16,2 7 0-16,2 7-1 16,-1 8-12-16,-12 12 2 0,-10 4 11 15,-23 9 9-15,-13 3 0 16,-16 0-7-16,-6 0-14 15,11-10-12-15,10-7-5 16,15-13-21-16,13-2-3 16,15-2-1-16,6-1-1 15,13-1 16-15,3-2 0 16,-1 0 15-16,-2 0-41 16,-7 0-137-16</inkml:trace>
  <inkml:trace contextRef="#ctx0" brushRef="#br0" timeOffset="119617.5398">6194 12631 1199 0,'-24'-13'492'0,"-29"-11"-291"16,-3 5-63-16,10 18-66 15,2 5-32-15,8 21-50 16,10 12-11-16,5 15-7 15,6 11 2-15,19 13 7 16,6-1 3-16,20-2 7 16,4-10 2-16,16-16 4 15,9-11 0-15,9-17 8 16,11-12 5-16,-6-23 14 0,-7-11 7 16,-18-26 6-16,-16-10 6 15,-20-16 18-15,-12-4 1 16,-25 7 18-16,-18 5-4 15,-24 26-39-15,-7 8-13 16,5 22-83-16,9 9-14 16</inkml:trace>
  <inkml:trace contextRef="#ctx0" brushRef="#br0" timeOffset="122799.7406">7029 13365 757 0,'-4'7'356'0,"-4"5"-92"16,2 16-182-16,0 7-38 0,10 7-7 15,4-2-12-15,8-6-15 16,8-7-2-16,5-10 6 16,-1-9 3-16,6-15 7 15,-2-4 4-15,-3-13 2 16,-2-4 3-16,-11-7 0 15,-3 1-1-15,-12-3 7 16,0 4 6-16,-5 9 9 16,-1 8 5-16,2 18-35 15,3 9-15-15,1 17-22 16,8 4-10-16,3 5 20 16,4 0 2-16,2-7-76 15,0-3-100-15</inkml:trace>
  <inkml:trace contextRef="#ctx0" brushRef="#br0" timeOffset="123033.6628">7066 13136 995 0,'-4'4'420'16,"-6"15"-221"-16,2 12-96 15,3 27-42-15,3 17-2 0,2 19-7 16,4 6-14-16,1 10-18 16,0-4-4-16,7-10-6 15,-3-8-31-15,6-24-125 16,-2-12-156-16</inkml:trace>
  <inkml:trace contextRef="#ctx0" brushRef="#br0" timeOffset="123449.8347">7427 13632 1142 0,'1'3'416'0,"8"10"-314"0,5 6-67 16,0 11-4-16,3 3-2 16,-3 1-11-16,-3-2-1 15,-4-6-1-15,-3-6 0 16,-2-13-8-16,1-7-11 16,1-10-20-16,2-10-6 15,8-6 2-15,2-2 9 16,-1 1 15-16,1 2 3 15,-6 8 3-15,-5 4 7 0,-5 9 10 16,-5 4 4-16,-10 6 1 16,-4 0-4-16,2 8-5 0,4 2-3 15,8 3-4 1,7-3 1-16,10 1-2 16,4-1 2-16,13-1 1 15,5-1-1-15,4-6-19 16,0-4-74-16</inkml:trace>
  <inkml:trace contextRef="#ctx0" brushRef="#br0" timeOffset="124483.1359">7869 13314 307 0,'-4'4'172'0,"-3"2"-36"16,3-2-55-16,-1 2-20 16,4-4-28-16,1 2-8 15,-1-4-7-15,0 0 2 0,1 0 4 16,0 0 2-16,0 0 24 15,0-1 7-15,0 0 12 16,0-1 2-16,0 2-26 16,0 0-10-16,0 0 6 15,0 0-2-15,0 0 15 16,10 27 8-16,11 34-7 16,-18-26 0-16,-3-3-5 15,-2-6-6-15,0-4-9 16,2-3-4-16,-3-15 9 15,4-1 4-15,-1-13-5 16,2-7-4-16,6-8-25 16,1-5-10-16,9-4-6 15,3 0-2-15,6 6-2 16,0 6-4-16,0 16 11 16,-3 12 3-16,-7 16 9 0,-4 5 8 15,-8 7-2-15,-4 0-1 16,-5-1-3-16,0-2-1 15,-1-9-2-15,4-3-1 16,4-14-14-16,4-5-3 16,4-12-10-16,5-9-4 15,5-10 4-15,6-3 2 16,5 3 6-16,1 4 5 16,-2 9 0-16,-3 7 5 15,-9 12 13-15,-3 9 10 0,-8 16 15 16,-5 1-1-16,-3 7-9 15,-3-1-8-15,2-6-2 16,1-1-22-16</inkml:trace>
  <inkml:trace contextRef="#ctx0" brushRef="#br0" timeOffset="125099.9028">8711 13544 571 0,'4'-6'347'0,"3"-2"-69"0,-1-6-95 15,-4-2-31-15,-4-1-56 16,-8-4-11-16,-8 3-8 16,-10-4-8-16,-8 6-24 15,0 3-11-15,-2 12-25 16,5 3-14-16,10 13-15 15,5 1-4-15,9 4 0 16,5-1 2-16,11 0 8 16,7-1 6-16,11-6 7 15,2-2 1-15,6-10-4 16,2-4-16-16,-4-6-26 16,-2 0-3-16,-10 3 4 15,-1 0 14-15,-8 12 19 16,0 3 3-16,-2 8 9 15,-1 9 4-15,4 8 10 16,-2 3 4-16,0 11-6 16,0 1 11-16,-9 3 9 15,-2 1 11-15,-14-3 15 0,-5-5-6 16,-9-11-4-16,-7-6-9 16,-2-11-4-16,-1-8 1 15,2-15 5-15,4-4-1 16,8-16-11-16,5-3-11 15,13-7-42-15,6-4-45 16,14-2-153-16</inkml:trace>
  <inkml:trace contextRef="#ctx0" brushRef="#br0" timeOffset="125666.1143">9228 13406 730 0,'-9'-4'343'0,"-12"-4"-140"16,-2 1-29-16,-4 5-35 15,1 2-28-15,-2 11-27 16,0 5-17-16,5 14-32 15,3 3-7-15,8 4-16 16,6 1-5-16,18-8-2 16,6-2-1-16,18-10 1 15,8-7 5-15,10-10-50 16,0-5-47-16,-4-7-173 16,-6-1-162-16</inkml:trace>
  <inkml:trace contextRef="#ctx0" brushRef="#br0" timeOffset="125966.1435">9497 13504 484 0,'0'-6'328'0,"1"-12"-17"16,-7 4-76-16,-7-1-21 16,-5-4-42-16,-6 6-22 15,-4 6-60-15,1 5-33 16,4 9-44-16,6 5-11 0,8 6-8 16,2 3-2-1,8 0-2-15,7 0 2 16,8-2 3-16,3-5 5 0,8-8 3 15,1-6 3 1,5-7 0-16,3-4-1 0,1-5-2 16,-3-1-1-16,-4 2-1 15,-4 6-1-15,-9 9 19 16,-4 8 13-16,-12 4 21 16,-3 7 6-16,-12-2-10 15,-1 2-10-15,-3-6-13 16,-2-5-15-16,4-5-122 15,2-4-62-15</inkml:trace>
  <inkml:trace contextRef="#ctx0" brushRef="#br0" timeOffset="126400.2527">9899 13414 671 0,'-12'4'354'0,"-7"7"-81"16,6 7-146-16,3 4-23 16,4 8-30-16,6-2-9 0,6-1-13 15,1-3-2 1,9-6-7-16,0-2 1 0,6-11 2 15,1-5 2-15,1-13-3 16,-1-3-3-16,-2-14-8 16,-3-7-5-16,-3-10-5 15,-7-10 0-15,-12-10-3 16,-10-5-1-16,-24-1-6 16,-6 1 18-16,-7 21 17 15,-2 10 7-15,3 19 8 16,-1 15-26-16,4 13-28 15,7 3-15-15,21 5-22 16,13 6-1-16,26 3 1 16,12-1 8-16,19 0 14 15,11-5 4-15,9-10-11 16,5 1-59-16</inkml:trace>
  <inkml:trace contextRef="#ctx0" brushRef="#br0" timeOffset="151664.6065">10244 13439 1111 0,'0'1'443'0,"0"3"-292"16,0-4-62-16,0 0-24 16,0 0-86-16</inkml:trace>
  <inkml:trace contextRef="#ctx0" brushRef="#br0" timeOffset="152046.2438">10525 13072 874 0,'1'-1'426'16,"-1"1"-179"-16,-1 3-82 15,1-3-86-15,0 20-25 16,3 56 1-16,-3-12-1 16,-2 13-14-16,-3 1-4 15,-3 4-9-15,-1-11-10 16,3-21-6-16,2-8 1 15,4-23-3-15,7-5 5 16,3-10 31-16,8-7 3 0,19 0 3 16,6-1-4-16,11 1-33 15,-1 3-3-15,-8 2-4 16,-2 3 0-16,-7 0-70 16,4 1-28-16</inkml:trace>
  <inkml:trace contextRef="#ctx0" brushRef="#br0" timeOffset="152474.4239">11482 13346 983 0,'0'5'429'0,"-3"10"-185"16,3 7-83-16,2 15-62 15,0 2-15-15,5 6-47 16,-1-3-14-16,2-3-7 15,-1-8 6-15,-2-12-117 16,3-2-142-16</inkml:trace>
  <inkml:trace contextRef="#ctx0" brushRef="#br0" timeOffset="152624.0243">11292 13523 1111 0,'15'6'461'0,"17"-1"-296"0,14 3-14 16,18-6-77-16,8-2-29 16,6 5-85-16,-8-5 39 15</inkml:trace>
  <inkml:trace contextRef="#ctx0" brushRef="#br0" timeOffset="153263.9226">12156 13442 793 0,'6'2'350'0,"2"6"-126"16,5 3-94-16,3 13-40 15,-8 1-3-15,-1 0-35 16,-6 3-9-16,-6-6-10 16,3-4-5-16,1-9 6 15,0-5-6-15,2-16-14 16,4-4-3-16,1-12-20 16,6-3-1-16,6 5 4 15,7-1-3-15,5 13 20 16,1 9 9-16,-4 13 19 15,-8 4 9-15,-9 14-4 16,-7 3-5-16,-9-2-11 16,-5 1-3-16,0-7-7 15,5-6-2-15,7-8-9 16,6-9-7-16,8-15-11 16,4-3-1-16,1-10 4 0,7 5 6 15,-1 3 2-15,0 0 0 16,4 17-3-16,-5 1 8 15,-5 11 5-15,-3 10 3 16,-4 9 2-16,-9-1-7 16,-1 2 8-16,0-4-29 15,2-6-177-15</inkml:trace>
  <inkml:trace contextRef="#ctx0" brushRef="#br0" timeOffset="153746.4538">12960 13615 749 0,'2'-9'399'16,"4"-4"-113"-16,-5-2-100 15,-2-2-34-15,-8-4-49 16,-5 3-18-16,-9 2-27 15,0 1-12-15,-5 14-25 16,-2 2-13-16,6 12-19 16,0 4-8-16,6 0-1 15,10 3 1-15,8-4 5 16,5-2 4-16,16 0 5 16,-1-4 3-16,6-9 3 15,5 1 1-15,-7-7 3 0,-3-3 1 16,-9 4 0-16,0-2-2 15,0 7-2-15,-2 3 2 16,5 13 2-16,-1 7 2 16,4 19-1-16,-1 10-5 15,-6 6-2-15,-5 2 2 0,-13-3 4 16,-5-5 7-16,-17-6 10 16,-5-7 10-16,-12-13 11 15,-4-11 2-15,5-18-2 16,9-6-10-16,13-11-23 15,6-5-11-15,17-7-22 16,7-4-30-16,15-7-87 16,12 0-87-16</inkml:trace>
  <inkml:trace contextRef="#ctx0" brushRef="#br0" timeOffset="154147.0886">13194 13160 635 0,'3'-17'378'0,"3"-19"4"0,1 14-51 16,-2 14-77-16,-3 6-64 15,4 19-100-15,-5 6-36 16,-5 21-26-16,2 15 17 15,-5 19-11-15,4 7-6 16,6 1-16-16,2-8-6 16,3-20 3-16,-1-11 0 15,0-19 2-15,1-9-1 0,-1-15 0 16,-2-11-10-16,11-11-12 16,-2-5-5-16,7-10-14 15,7 4 3-15,-6 4 5 16,1 4 1-16,-6 12 0 15,-2 9 2-15,-4 9 11 16,1 8 9-16,4 9 16 16,0-4 5-16,4-4-3 15,1-5 7-15,1-4-116 16</inkml:trace>
  <inkml:trace contextRef="#ctx0" brushRef="#br0" timeOffset="154494.6985">14124 13472 1104 0,'5'0'483'0,"12"-2"-212"0,3 2-112 15,17 6-75 1,6 0-22-16,8-2-46 16,8 3-17-16,-4-2-163 15</inkml:trace>
  <inkml:trace contextRef="#ctx0" brushRef="#br0" timeOffset="154673.8701">14214 13611 803 0,'8'2'389'16,"12"3"-147"-16,6-3-47 0,17 3-94 16,1-3-37-1,5 0-126-15</inkml:trace>
  <inkml:trace contextRef="#ctx0" brushRef="#br0" timeOffset="155478.7516">15042 13321 837 0,'9'3'387'0,"12"9"-145"16,-3 14-66-16,-2 16-44 0,1 5-18 16,-17 1-38-1,-2-4-13-15,-2-6-18 16,-9-8-9-16,8-14-3 15,3-7 8-15,-4-16-36 16,6-4-11-16,3-14-36 16,5-5-14-16,10-2 24 15,2-1 7-15,12 10 17 16,3 7 10-16,-5 8 15 16,2 9 8-16,-12 10 10 15,-7 9-6-15,-7 7-7 0,-5 0-2 16,-4 3-3-16,-3-7-1 15,3-9-3-15,1-3-8 16,7-12-14-16,4-7-6 16,5-11 0-16,2-7 0 15,7-3 13-15,-1 4 2 16,4 3-2-16,-3 6 0 16,-3 13 5-16,0 4 3 15,-5 16 5-15,-3 5 2 16,-7 2-4-16,0 1-1 0,-5-4 9 15,0-2-31-15,3-7-166 16</inkml:trace>
  <inkml:trace contextRef="#ctx0" brushRef="#br0" timeOffset="156031.017">15841 13612 690 0,'4'-2'397'15,"2"-5"-80"-15,2 0-98 16,-1 4-25-16,0-7-60 0,-1 3-26 16,-4-7-43-16,0-4-18 15,-5 1-19-15,-6-10-6 16,-10 1-9-16,-5-3-6 15,-6 6-14-15,-1 12-11 16,0 16-14-16,1 8-4 16,8 18 6-16,4 2 10 15,7 5 12-15,9 3 5 0,9-9 4 16,3-3 0 0,13-9 3-16,1-6 2 0,3-10 7 15,1-8 4-15,-4-11 3 16,-3-5 1-16,-6-4-2 15,0 4-3-15,-5 4-3 16,-3 4 0-16,-3 3-6 16,-1 7-8-16,-1 7-3 15,1 4-4-15,3 13 2 16,0 5 8-16,1 9 0 16,1 10-1-16,-8 10-5 15,-5 1 27-15,-8 7 32 16,-10-1 14-16,-9-6 18 15,-3-3-24-15,-7-12-26 16,4-9-6-16,3-13-2 16,8-10 1-16,6-14-10 15,4-8-18-15,5-12-47 16,3 0-37-16,8-4-113 0,1-2-82 16</inkml:trace>
  <inkml:trace contextRef="#ctx0" brushRef="#br0" timeOffset="157028.8985">16584 12988 952 0,'-13'-2'435'15,"-14"-3"-186"-15,-9 25-97 16,-4 9-31-16,-4 28-36 15,6 15-24-15,18 33-34 16,14 10-9-16,26-1-9 16,13-2-3-16,8-30 3 15,4-10-11-15,-1-16-65 16,-5-14-46-16</inkml:trace>
  <inkml:trace contextRef="#ctx0" brushRef="#br0" timeOffset="157397.6509">16843 13467 992 0,'-6'7'403'0,"-5"12"-248"16,3 4-43-16,10 1-46 15,2 1-11-15,15-5-16 16,4-3-1-16,7-9-2 16,4-1-4-16,-3-10-7 15,-3-4 0-15,-4-4 0 16,-5-5-1-16,-3-5 0 16,-6-2-4-16,-4 1-4 15,-6-6-2-15,-5 8-6 16,6 6-2-16,-3 6-23 15,2 12-5-15,0 9-4 16,-3 4 1-16,7 11 19 16,-1-2 3-16,8 2 4 15,1-3 2-15,-7-8-79 16,5-5-69-16</inkml:trace>
  <inkml:trace contextRef="#ctx0" brushRef="#br0" timeOffset="157645.6484">16882 13162 1088 0,'-8'-3'520'0,"-10"-4"-211"16,6 15-157-16,-1 10-39 15,3 19-43-15,4 18-16 0,4 22-12 16,3 6-9-16,7 8-21 15,2-4-2-15,-1-9-2 16,-2-8 1-16,0-9 3 16,-4-9 7-16,1-14-60 15,2-10-57-15,-1-17-171 16</inkml:trace>
  <inkml:trace contextRef="#ctx0" brushRef="#br0" timeOffset="158231.8088">17240 13642 1007 0,'0'1'419'0,"-1"8"-215"16,1 7-55-16,-2 12-46 16,0 2-13-16,0 6-45 15,-1-2-15-15,3-6-13 16,0-4 3-16,5-15-67 16,3-7-53-16,4-13-146 15,2-7-104-15,5-6-53 16,0 1 51-16,1-1 147 15,-2 3 106-15,-2 3 214 16,-4 2 60-16,-9 6 88 16,-3 3 0-16,-9 7-73 15,-6 3-39-15,-6 7-63 16,-2 0-5-16,3 4-22 0,3-3-14 16,12 4-14-16,4-2 8 15,10 1 41-15,5-2 9 16,10 0 3-16,7 1-11 15,4-3-43-15,-2-3-10 16,-7-4-13-16,-7-3-50 16</inkml:trace>
  <inkml:trace contextRef="#ctx0" brushRef="#br0" timeOffset="159171.6536">17710 13138 720 0,'-3'-2'393'0,"2"-3"-108"16,0 5-112-16,0 0-43 15,0 0-59-15,1 23-23 16,0 49-5-16,4-19 4 0,3 8-14 16,-1 1-2-16,0-5-9 15,-1-8-5-15,-2-20-3 16,-2-5 0-16,-1-13 7 16,-2-3 6-16,-2-7 17 15,2-1 0-15,0-3-5 16,0 2 0-16,2 0-19 15,0 0-3-15,0 0-7 16,0 0-9-16,3-2-7 16,11-5-2-16,36-8-2 15,-24 17 0-15,7 5 2 16,6 2 2-16,2 5 3 16,-7-2-22-16,-5 2-104 15,-4 1-92-15</inkml:trace>
  <inkml:trace contextRef="#ctx0" brushRef="#br0" timeOffset="159696.1825">18460 13404 673 0,'-3'-7'403'0,"-7"-9"-66"16,-8 6-117-16,-5 1-26 15,-11 5-69-15,-1 5-28 16,5 10-50-16,3 4-26 16,10 11-22-16,7 5-2 15,11 5 0-15,6-1 3 16,15-10 4-16,4-4 1 16,11-8 6-16,1-5-7 15,-1-6-91-15,-3-1-95 16</inkml:trace>
  <inkml:trace contextRef="#ctx0" brushRef="#br0" timeOffset="159970.5152">18666 13415 885 0,'-12'-11'413'0,"-15"-7"-172"15,1 6-73-15,3 9-78 16,2 8-34-16,11 12-42 16,1 6-8-16,9 7-6 15,6-2 1-15,7-4 12 16,9-6 8-16,7-7 14 16,3-7 9-16,-2-8 30 15,-5-6 4-15,-13-6 4 0,-4 1-7 16,-14 0-45-16,-5 5-16 15,-9 6-73-15,-5 3-71 16</inkml:trace>
  <inkml:trace contextRef="#ctx0" brushRef="#br0" timeOffset="160262.0663">18843 13373 792 0,'-2'-4'482'0,"-3"-3"-65"0,5 6-145 16,0 1-53-16,7 10-103 16,6 5-40-16,6 15-36 15,5 1 1-15,-4 7-4 16,-7-7 1-16,-15-7 3 15,-9-1 4-15,-14-12 8 16,-5-5-4-16,-5-6-52 16,3-5-56-16,11-5-183 15,13-1-188-15</inkml:trace>
  <inkml:trace contextRef="#ctx0" brushRef="#br0" timeOffset="160644.6506">19055 13434 742 0,'-2'6'387'0,"-2"10"-84"16,1 2-88-16,5 5-47 15,7 1-32-15,12-1-39 16,3-2-13-16,7-10-24 15,-3-3 6-15,-3-15 11 16,-2-3-3-16,0-14-8 16,-2-9-3-16,-6-6-8 15,-2-7-2-15,-17-14-5 16,-8-1-12-16,-18-8-18 16,-9-5-6-16,-4 17-12 15,3 7-10-15,4 26-21 16,6 16-6-16,7 13-5 15,3 7 4-15,16 11 11 16,6 4 5-16,13 2 8 16,9 4 4-16,16-6 9 15,4 0 2-15,14-5-69 16,3-5-61-16</inkml:trace>
  <inkml:trace contextRef="#ctx0" brushRef="#br0" timeOffset="161229.0393">19750 13285 776 0,'-1'-3'459'0,"-2"-3"-97"0,0 10-175 16,2-4-44-16,0 16-76 16,0 57-4-16,3-18-12 15,4 7-6-15,2-12-16 0,3-10-6 16,2-11-23-1,-3-12-40-15,1-10-127 16,-3-7-158-16</inkml:trace>
  <inkml:trace contextRef="#ctx0" brushRef="#br0" timeOffset="161376.8929">19608 13472 1014 0,'0'-2'422'0,"7"1"-231"15,6-4-35-15,18 2-63 16,9 1-12-16,18-3-43 0,8 2-17 16,-3-2-55-16,1 1-94 15</inkml:trace>
  <inkml:trace contextRef="#ctx0" brushRef="#br0" timeOffset="161844.9923">20372 12924 965 0,'-4'-5'464'0,"-5"4"-206"16,0 8-80-16,-2 26-94 16,3 15-20-16,4 20 5 15,4 8-6-15,1 5-17 16,1 4-14-16,3-9-18 16,0-5-1-16,2-21 2 15,3-12 1-15,-4-19 3 16,0-7 1-16,-3-9 0 15,-3-3 0-15,4 0 1 16,-4-1-2-16,0 0-14 0,14-7-26 16,44-32-56-16,-25 17-13 15,4 0 7-15,-5 4 22 16,-8 13 38-16,-9 6 13 16,-11 18 27-16,-4 7 13 15,-2 3 21-15,3 2 0 16,9-8-22-16,10-6 2 0,7-8-71 15,7-7-77 1</inkml:trace>
  <inkml:trace contextRef="#ctx0" brushRef="#br0" timeOffset="162278.5208">20980 12736 861 0,'13'0'426'0,"7"1"-137"16,14 28-118-16,6 24-27 15,8 34-27-15,-3 13-17 16,-10 10-28-16,-10 0-13 0,-28-5-17 15,-16 9-9-15,-20-4-11 16,-3-12-3-16,2-19-18 16,7-20-5-16,9-31-52 15,8-9-29-15,8-17-60 16,6-4-54-16,7-6-185 16</inkml:trace>
  <inkml:trace contextRef="#ctx0" brushRef="#br0" timeOffset="162466.3295">21494 13651 1476 0,'2'0'514'15,"-2"5"-433"-15,1-2 438 0</inkml:trace>
  <inkml:trace contextRef="#ctx0" brushRef="#br0" timeOffset="204888.328">1595 15156 399 0,'2'-13'289'0,"2"-7"34"0,0 8-70 0,0 17-69 15,-4 15-25 1,5 23-43-16,-3 17-12 15,-1 20-40-15,0 6-23 16,-1 5-23-16,0-6-2 0,0-15-12 16,0-4-31-16,1-21-123 15,7-16-119-15</inkml:trace>
  <inkml:trace contextRef="#ctx0" brushRef="#br0" timeOffset="205158.8562">1602 15220 788 0,'2'-8'374'16,"3"-6"-156"-16,5 4-124 0,10 1-45 15,13 3-43 1,8 1-3-16,9 5-6 16,3 4 1-16,0 2 2 15,-7 0 2-15,-4 4 1 16,-7-2 0-16,-15 2-3 0,-5 4 1 15,-10 11 39-15,-6 9 19 16,-3 16 34 0,2 6 10-16,2 5-31 0,2 0-17 15,7-6-28-15,3 1-11 16,3-10-56-16,0-9-70 16</inkml:trace>
  <inkml:trace contextRef="#ctx0" brushRef="#br0" timeOffset="205472.5844">2403 15470 863 0,'8'0'385'0,"6"8"-159"0,-5 3-24 16,-10 12-24-1,-7 7-20-15,-12 8-52 0,-5 2-28 16,-5-3-38-1,6-5-10-15,1-14-21 16,4-8-25-16,5-15-43 16,-1-6-8-16,10-13-5 15,2-5 19-15,9 2 26 16,8 2 0-16,5 10 15 16,5 3 3-16,6 12 9 15,-1 7 5-15,4 14 1 16,-2 8 1-16,-5 4 2 15,-3 3-2-15,3-7-26 0,-4-3-100 16</inkml:trace>
  <inkml:trace contextRef="#ctx0" brushRef="#br0" timeOffset="205755.5476">2674 15663 732 0,'3'3'407'0,"8"4"-66"16,5 1-130-16,11-1-90 15,0-6-36-15,5-6-34 16,-1-6-1-16,-6-8-1 16,-5-3 1-16,-15-2 3 15,-5 2-1-15,-18 1-10 16,-7 1-8-16,-2 9-17 16,-4 4-30-16,4 11-11 15,5 13-8-15,4 9-9 16,3 4 30-16,5 14 13 15,2 3 14-15,8 10 11 16,2 5-5-16,4-8-11 16,4-1-5-16,2-15-1 15,4-4-47-15,3-9-213 16</inkml:trace>
  <inkml:trace contextRef="#ctx0" brushRef="#br0" timeOffset="206055.6862">3189 15507 707 0,'-3'7'422'16,"-7"12"-24"-16,-5 8-125 16,-5 9-114-16,-6 1-48 15,1 2-66-15,2-8-18 0,3-12-29 16,8-9-28-16,1-20-31 15,0-6-8-15,5-14 10 16,5-3 19-16,4 3 41 16,10 4 12-16,8 8 16 15,0 7 6-15,10 16-11 16,2 6-6-16,-1 17-2 16,-1 8-1-16,-4 5 6 15,-3-1-29-15</inkml:trace>
  <inkml:trace contextRef="#ctx0" brushRef="#br0" timeOffset="206806.1629">3415 15527 955 0,'-3'-1'384'0,"6"4"-244"16,4-2-35-16,15 0-33 16,11 6-5-16,5-8-15 15,6-2-12-15,0-5-16 16,-5-3-1-16,-12 1 6 15,-9 2 6-15,-15 2 7 16,-7 4-6-16,-11 4-22 16,-5 8-10-16,-3 10-8 15,3 4 4-15,1 12 10 0,7 0 6 16,7 3-4-16,3-3-2 16,12-10 1-16,3-5-2 15,5-15 8-15,3-6 6 16,0-13 7-16,1-9 0 15,-3-7-4-15,1-1-6 16,-4 3-12-16,-2 2-10 16,1 16-14-16,3 7-5 15,-1 15 2-15,0 9 6 16,-7 7 12-16,-5 0 4 0,-3-3 7 16,-1-8-1-16,1-12-1 15,2-8-1-15,0-18-7 16,6-8 0-16,0-12 0 15,4 1-4-15,5 5 4 16,-2 7-1-16,0 16 1 16,1 9 5-16,-6 12 19 15,2 10 8-15,-5 15 1 16,-6 3-3-16,3 7-17 16,-1-3-7-16,7-14-96 15,3-6-77-15</inkml:trace>
  <inkml:trace contextRef="#ctx0" brushRef="#br0" timeOffset="207105.5544">4190 15657 1048 0,'-1'8'447'0,"3"9"-266"0,7 4-33 16,6-7-67-16,6-1-21 15,2-10 2-15,2-3 1 16,2-8-5-16,-3-7 2 15,-2-9-11-15,-4-7-3 16,-12-3 0-16,-5 0-5 16,-12 5-9-16,-8 4-9 15,-6 12-23-15,-6 7-8 0,1 17-5 16,0 10 0-16,5 17 15 16,4 10 8-16,7 8 10 15,9 6 0-15,13 4-2 16,10-6-8-16,7-5-8 15,4-4-2-15,-4-9-3 16,-2-2-59-16,0-3-457 16</inkml:trace>
  <inkml:trace contextRef="#ctx0" brushRef="#br0" timeOffset="207706.5457">4718 15629 767 0,'2'-11'351'0,"-1"-12"-142"15,-3 0-14-15,-6-3-32 16,-4 5-11-16,-5 9-23 15,-1 4-36-15,-4 11-46 16,2 8-21-16,6 6-33 16,4 7-8-16,7 5-1 15,5 2 2-15,12-1 7 16,3-3 3-16,6-10 5 16,0-7 2-16,-2-13 4 15,1-10 1-15,-2-8-3 16,-2-2-3-16,-4 2-2 0,-5-1 0 15,-6 7 0-15,0 3 3 16,-3 10-16-16,-2 5-4 16,2 9 4-16,3 2 1 15,7 3 13-15,6-2 5 16,8 0-2-16,5-5 0 16,-1-7 4-16,-2-3 4 15,-8-9 9-15,-8-1 5 16,-5-3-57-16,-5 0-73 15</inkml:trace>
  <inkml:trace contextRef="#ctx0" brushRef="#br0" timeOffset="207823.6795">4901 15330 982 0,'-3'-3'555'16,"-5"-2"-124"-16,1 9-255 0,1 5-72 15,4 8-102 1,4 2-6-16,8 5-179 15</inkml:trace>
  <inkml:trace contextRef="#ctx0" brushRef="#br0" timeOffset="208022.7883">5105 15455 1448 0,'-2'16'567'0,"-6"26"-411"0,3 8-40 15,5 22-69-15,3 8-23 16,2 11-16-16,-1 1-2 16,-3-9 0-16,-1-7-14 15,0-15-58-15,1-7-43 16,3-16-234-16</inkml:trace>
  <inkml:trace contextRef="#ctx0" brushRef="#br0" timeOffset="208192.4264">5148 15772 1014 0,'13'-5'410'16,"4"-2"-239"-16,12-4-143 15,3 1-5-15,5 3-39 16,4-1-107-16</inkml:trace>
  <inkml:trace contextRef="#ctx0" brushRef="#br0" timeOffset="208522.2063">5540 15491 1064 0,'-9'-5'504'0,"-5"1"-216"16,2 0-167-16,4 4-60 15,5 7-72-15,2 3-13 16,3 2-1-16,4 1 9 16,4-3 13-16,2-3-2 15,-3-3-25-15,-1-2-5 16,-2-1 4-16,-5-4 2 16,-7-1 25-16,-3 1 4 15,-8-2-2-15,0 7 0 0,2 4 2 16,0 2 7-16,6 8 17 15,-2 1 5-15,11 6 10 16,2 2 0-16,12-1-8 16,5-1-3-16,6-4-7 15,6-3-5-15,7-9-3 16,14-3-13-16</inkml:trace>
  <inkml:trace contextRef="#ctx0" brushRef="#br0" timeOffset="209021.7941">6633 15639 335 0,'3'-5'279'0,"5"-5"67"16,-2-2-39-16,-6-2-70 0,-2-2-33 15,-9-3-39 1,-2 0-14-16,-10 3-45 16,-2 7-22-16,-6 10-46 15,2 8-14-15,3 13-12 16,2 2-3-16,13 13-10 15,4 1-6-15,15 1 1 16,5-3 0-16,12-13 6 16,5-8 2-16,4-14-1 0,0-2-17 15,-6-13-85-15,-7-4-75 16</inkml:trace>
  <inkml:trace contextRef="#ctx0" brushRef="#br0" timeOffset="209135.6682">6595 15386 958 0,'-7'-6'519'16,"-9"-6"-128"-16,1 3-111 0,7 6-162 16,2 3-65-16,6 4-68 15,4 5-71-15</inkml:trace>
  <inkml:trace contextRef="#ctx0" brushRef="#br0" timeOffset="209573.7814">6754 15537 728 0,'1'4'387'0,"11"4"-28"16,12-1-230-16,11-3-77 16,5-3-8-16,0-1-23 15,-4-2-4-15,-10-2 2 16,-3-7 2-16,-11-2 5 15,-4 4 3-15,-9-1-3 16,-7 6-5-16,-8 6 3 16,1 4 12-1,7-2 21-15,1 1 5 0,-23 21-12 0,0 5-17 16,9 6-29-16,16-6-6 16,10-1-5-16,6-2 0 15,8-4 4-15,5-8 3 16,3-8 7-16,3-5 4 15,3-13 4-15,-4-2-6 16,3-11-19-16,-5-2-6 0,-7 0-11 16,-3 1 5-16,-9 7 18 15,-3 4 5-15,-6 13 4 16,-3 0-1-16,-4 13 4 16,-1 5-3-16,4 6 2 15,2 4 0-15,5 0-4 16,3-5-67-16</inkml:trace>
  <inkml:trace contextRef="#ctx0" brushRef="#br0" timeOffset="212221.612">8081 15625 393 0,'2'7'235'16,"4"5"-54"-16,-2 10 17 15,1 6 5-15,-5 7-45 16,-5-1-24-16,-1-5-70 15,-1-5-18-15,5-15-8 16,1-6-5-16,1-18-33 16,4-9-4-16,4-12-28 15,-1-6-1-15,7-2 25 16,-1 3 1-16,5 14 25 16,5 6 4-16,2 15 0 15,5 8 5-15,0 12-12 16,-3 7 0-16,-4 12 0 15,-6 4-2-15,-4-2-1 16,-1-1-14-16,1-10-190 0</inkml:trace>
  <inkml:trace contextRef="#ctx0" brushRef="#br0" timeOffset="212538.1597">8446 15699 854 0,'0'11'408'0,"0"9"-155"0,12-1-135 16,9 0-28-16,9-7-38 16,1-2-10-16,3-9-5 15,-2-3 5-15,-7-11 0 16,-7-4 5-16,-12-9-4 16,-6-1-6-16,-14-3-12 15,-3 1-6-15,-11 7-19 16,-1 6-8-16,3 16-16 15,2 7-7-15,5 15 2 16,6 9 7-16,5 9 14 16,4 5 7-16,10 7 1 15,2-3-1-15,9 1 1 16,1-6 1-16,-2-11-28 16,3-2-35-16</inkml:trace>
  <inkml:trace contextRef="#ctx0" brushRef="#br0" timeOffset="212855.1637">8993 15697 696 0,'1'2'364'15,"-1"5"-79"-15,-2 3-62 16,-11 6-65-16,-4 1-34 0,-10 8-55 15,-3 0-16-15,4-8-27 16,-3-3-2-16,7-15-32 16,5-7-16-16,0-8-18 15,10 0-9-15,6-4 18 16,2 1 9-16,12 2 9 16,-2 3 12-16,9 9 13 15,2 3 6-15,-3 13 7 16,4 4-4-16,0 8-9 15,-1 3-1-15,0 0-15 16,-4-2-81-16</inkml:trace>
  <inkml:trace contextRef="#ctx0" brushRef="#br0" timeOffset="212996.5765">8835 15490 1421 0,'0'0'573'0,"-3"-2"-421"0,5 5-76 16,-2-3-130-16,2 5 152 15</inkml:trace>
  <inkml:trace contextRef="#ctx0" brushRef="#br0" timeOffset="213491.3883">9218 15576 1158 0,'2'5'437'15,"7"18"-306"-15,5 16-64 16,4 28-6-16,-4 12 1 15,-7 8-14-15,-7-3 0 16,-5-15-16-16,1-9-14 16,-8-15-56-16,3-10-25 15,-5-20-47-15,-1-12-21 0,-4-22 23 16,-1-11 21 0,6-14 53-16,4-7 50 15,14-9 72-15,7-3 21 0,13-6 16 16,5 3-20-16,4 10-45 15,3 5-22-15,-7 20-31 16,-4 7-7-16,-3 10-115 16,-3 9-153-16</inkml:trace>
  <inkml:trace contextRef="#ctx0" brushRef="#br0" timeOffset="213659.9117">9524 15604 688 0,'2'0'430'15,"3"0"9"-15,1 13-236 16,0 8-28-16,-5 17-38 16,-1 12-18-16,-5 18-48 15,-4 4-21-15,0-1-30 0,4-6-6 16,7-17-54-16,5-5-75 16</inkml:trace>
  <inkml:trace contextRef="#ctx0" brushRef="#br0" timeOffset="213819.6468">9584 15857 718 0,'13'-3'260'0,"14"-1"-202"15,6 0-49-15,4 0-28 16,0 0-98-16</inkml:trace>
  <inkml:trace contextRef="#ctx0" brushRef="#br0" timeOffset="214073.1016">9950 15710 674 0,'0'4'377'16,"-3"1"-50"-16,-4 13-133 16,-5-2-26-16,-6 9-40 15,-1-1-30-15,-4-1-41 16,1-3-11-16,3-12-15 15,2-7-5-15,3-13-30 16,0-7-9-16,6-7-16 16,0 0-5-16,8 1 19 15,5 2 0-15,6 4 4 0,7 4 3 16,-1 13 5-16,5 6 2 16,1 13 1-16,0 4 0 15,1 4 1-15,0 3-7 16,1-3-249-16</inkml:trace>
  <inkml:trace contextRef="#ctx0" brushRef="#br0" timeOffset="214524.9973">10022 15670 825 0,'1'0'338'0,"7"3"-175"16,10-2-89-16,12 3-31 16,7-2-4-16,4-3-19 15,-3-1-4-15,-8-5 0 16,-6-1 1-16,-6 0 4 16,-8 1 5-16,-10 2 0 15,-2 1-1-15,-11 2-1 16,0 4 3-16,1 8-3 15,-2 6-1-15,2 5-10 16,1 2-9-16,6 3-5 16,5 2 1-16,11 2 2 0,4-5 3 15,5-6 9-15,2-7 4 16,-3-10 8-16,4-5 2 16,2-9 1-16,-2-6-2 15,8-5-5-15,-7-2-3 16,-5-3-2-16,-2-1 0 15,-6 10-10-15,-2 3 10 16,-7 10 8-16,0 7 4 0,-2 13 8 16,0 6-10-16,0 6-12 15,2 2-8-15,0-1 13 16,2-1-45-16</inkml:trace>
  <inkml:trace contextRef="#ctx0" brushRef="#br0" timeOffset="215550.1003">11294 15667 839 0,'11'-2'356'0,"10"-2"-161"0,21 0-127 15,3 2-9 1,18-1-20-16,2 2-17 16,-8 1-11-16,-3 1-11 15,-27 2-159-15</inkml:trace>
  <inkml:trace contextRef="#ctx0" brushRef="#br0" timeOffset="215697.7412">11543 15656 805 0,'-4'8'374'16,"-1"9"-169"-16,2 9-94 16,3 1-21-16,4 6-48 15,4 0-15-15,0-1-12 16,5 1-27-16,4-9-264 15</inkml:trace>
  <inkml:trace contextRef="#ctx0" brushRef="#br0" timeOffset="215971.4757">11903 15772 603 0,'-5'-4'380'15,"-10"-4"15"-15,-3 0-131 16,-9 3-102-16,-1 2-37 15,5 6-71-15,4 6-28 16,5 6-37-16,6 5-10 16,5 2-6-16,6-2 2 15,8-1 11-15,8-3 8 16,11-12 11-16,4-4 3 0,4-11 9 16,-7-5 6-1,-10-1 7-15,-8-3 7 0,-14 2-8 16,-10 3-9-16,-11 7-118 15,-2 4-338-15</inkml:trace>
  <inkml:trace contextRef="#ctx0" brushRef="#br0" timeOffset="216571.5897">12889 15647 800 0,'-11'0'336'0,"-18"2"-202"0,3 6-33 16,4 5-53-1,1 2-31-15,17 3-30 16,6 0-6-16,15-3 7 16,11-2 6-16,3-7 11 15,-1-4 6-15,-11-3 12 16,-6-3 6-16,-15-2-4 15,-10 0-2-15,-16 4-11 16,-4 2 3-16,-1 7 5 16,-1 3 7-16,11 7 2 0,8 4-9 15,11 2 5-15,7 0-3 16,12-1 1-16,5-5 1 16,5-6-3-16,4-8-1 15,3-6-51-15,-4-9-105 16</inkml:trace>
  <inkml:trace contextRef="#ctx0" brushRef="#br0" timeOffset="216679.6224">12833 15471 963 0,'-8'-6'450'16,"-6"-8"-186"-16,4 11-183 16,5 3-53-16,8 9-98 15,3 2-128-15</inkml:trace>
  <inkml:trace contextRef="#ctx0" brushRef="#br0" timeOffset="216954.1107">13068 15729 922 0,'16'12'417'16,"8"11"-190"-16,3-4-132 0,-3-4-27 16,-5-9-26-1,-1-5-3-15,-3-13 1 16,-7-5-2-16,-2-7-28 15,-3-1-20-15,-7-1-46 0,-4 1-8 16,-7 5 9-16,-6 5 8 16,0 14 20-16,3 5 3 15,0 19 6-15,2 6 13 16,4 14 18-16,0 10 8 16,5 10-4-16,4 5-6 15,3 0-5-15,5-2-3 16,2-13 3-16,4-1 47 15</inkml:trace>
  <inkml:trace contextRef="#ctx0" brushRef="#br0" timeOffset="217458.9139">13371 15633 1242 0,'0'7'442'0,"1"17"-358"15,9 11-76-15,8 16 3 16,4 14-2-16,-1 11 4 16,-9 1 4-16,-14 1 6 15,-11-6 3-15,-8-14-4 16,-2-9-13-16,1-22-50 16,1-15-33-16,5-27-13 15,1-13 11-15,9-16 42 16,6-6 28-16,7 2 14 0,8-2 4 15,11 0 12-15,6-1 7 16,10-2 1-16,5 9-3 16,2 11-13-16,-1 5-8 15,-11 11-6-15,-3 3 3 16,-16 7 7-16,-6 6 1 16,-4 7 5-16,-5 3 0 15,-1 5 8-15,2 2 2 16,-3 2-2-16,4 1-3 15,7 0-11-15,1-1 1 0,11-6 2 16,4-2 3-16,1-10 4 16,0-4 3-16,-6-10 9 15,-5-3 3-15,-6-6 3 16,-7-5 0-16,-8 1-2 16,-10 1-6-16,-12 9-10 15,-4 7-4-15,-2 11-22 16,1 8-5-16,11 11-12 15,6-2-72-15</inkml:trace>
  <inkml:trace contextRef="#ctx0" brushRef="#br0" timeOffset="218321.1626">14492 15679 912 0,'0'0'370'0,"6"2"-205"16,7 2-74-16,15 5-46 15,3-3 1-15,7-4-18 16,-1-1-10-16,-13-1-4 16,1 0 2-16,-15 0 2 15,-3-3 4-15,-4 0-6 16,-7 1-6-16,-5 2-12 15,-3 4-8-15,-4 7-5 16,3 4-1-16,3 10 1 16,-1 5 0-16,10 7 3 15,2 3 4-15,9-7 7 16,8-4 5-16,6-15 9 16,3-13 6-16,3-13 6 0,-3-10 0 15,0-11 0-15,-2-1-3 16,-8 0-5-16,-4 0 0 15,-6 9-5-15,-3 4 4 16,-4 10 2-16,-1 7-5 16,-3 14-2-16,-2 2-7 15,3 9-5-15,-2 2 1 16,5 4 1-16,1-4 2 0,5-4 1 16,2-5 5-16,6-12 10 15,2-3 3-15,4-10 3 16,1-7-2-16,-1-1-11 15,-1-1-4-15,0 5-8 16,-1 6-7-16,-1 9-12 16,-2 6 0-16,-6 11 4 15,0 5 3-15,2 1 12 16,-1-1 3-16,5-9 6 16,-1-8 3-16,0-12 5 15,7-8-2-15,2-11 1 16,2-4-5-16,-1-2 29 15,-1 3 9-15,-1 8 9 16,0 5 3-16,1 16-31 16,-1 5-11-16,0 12-15 15,-4 5 2-15,-11 2 30 16,-7 4 19-16,-14-1 21 16,-7 2-2-16,-8-5-27 0,-6-4-23 15,7-10-143-15,4-6 327 16</inkml:trace>
  <inkml:trace contextRef="#ctx0" brushRef="#br0" timeOffset="218855.1082">16191 15437 1028 0,'1'8'401'0,"-1"17"-273"16,0 13-28-16,-1 13 12 0,-3 8-19 15,-3 3-25-15,-3-1-5 16,1-3-26-16,2-12-10 16,6-17-6-16,-1-12 4 15,2-17 28-15,-1-8 2 16,-2-18-1-16,2-7-4 15,-3-14-29-15,1-5-5 16,-4-4-4-16,-1 0-3 16,1-2-4-16,3 3-3 15,-2 2-2-15,7 3-3 0,0 12-6 16,1 4-5-16,7 16-15 16,1 5-7-16,17 6-1 15,7 4 3-15,20 1 10 16,11 2-11-16,10 3-64 15,-2 2-52-15,-4 6-138 16,-4 2-89-16</inkml:trace>
  <inkml:trace contextRef="#ctx0" brushRef="#br0" timeOffset="219076.7301">16128 15618 693 0,'-2'0'421'0,"-5"3"-11"16,15 0-235-16,7-1-18 16,23-2-41-16,12 1-11 15,15-1-41-15,3 0-19 16,-15 1-24-16,-11 2-61 15</inkml:trace>
  <inkml:trace contextRef="#ctx0" brushRef="#br0" timeOffset="219528.0411">16063 15124 727 0,'7'-4'334'15,"9"0"-125"-15,15 0-109 0,12 5-16 16,22 7-28-16,8 2-20 16,4 7-19-16,-6-2-3 15,-19-2 2-15,-14-2 7 16,-13-7-71-16,-12-5-32 16,-4-8-29-16,-2-5-8 15,-8-7 76-15,0 1 40 16,-3 2 61-16,-3 5 24 15,5 4 37-15,0 6-14 0,1 3-40 16,5 7-18-16,-3 8-22 16,4 4 9-16,-1 5 9 15,-8-5-3-15,-1 0-16 16,-3-3-30-16</inkml:trace>
  <inkml:trace contextRef="#ctx0" brushRef="#br0" timeOffset="220107.4419">17319 15563 749 0,'-19'-2'355'15,"-12"0"-140"-15,1 9-120 16,1 1-38-16,14 8-52 16,10 4-17-16,13 1-9 15,12 2 4-15,9-4 14 16,4-4 6-16,0-4 10 15,-4-7 3-15,-12-4 16 16,-8-2 2-16,-13-5-4 16,-11-1-3-16,-12 1 6 15,-5 4 9-15,-5 5 21 16,-2 1 2-16,10 8-26 16,7 0-16-16,11 4-24 15,9 3-4-15,8 0 1 0,3 3 3 16,12-3 3-16,5-1 2 15,8-6-7-15,8-8-31 16,6-8-147-16</inkml:trace>
  <inkml:trace contextRef="#ctx0" brushRef="#br0" timeOffset="220620.6431">17452 15273 810 0,'-4'0'346'0,"5"5"-174"16,5 2-96-16,16 5-58 16,5 2 7-16,10-7 3 15,8-1-8-15,1-7-4 16,-1-4 2-16,-9-3 4 15,-11-3-16-15,-13-1-30 16,-6-1-7-16,-9 1-11 16,-4 1 14-16,-4 4 21 15,-2 4 1-15,-1 4 1 16,2 6 2-16,0 6 5 16,0 2 2-16,2 4-1 15,8 5-2-15,-1 1-1 0,5-3-1 16,1-5 3-16,-3-4 4 15,3-10 6-15,-3 2 8 16,-3-5 30-16,2-2 14 16,1 1 9-16,0 1-7 15,0 0-24-15,0 0-15 16,13 27-18-16,24 40 0 0,-11-21-7 16,-2 5-1-16,-9-4 29 15,-7-1 16-15,-17-9 45 16,-11-7 6-16,-19-8-9 15,-3-7-8-15,1-12-38 16,5-5-8-16,13-10-68 16,6 0-68-16</inkml:trace>
  <inkml:trace contextRef="#ctx0" brushRef="#br0" timeOffset="221070.2399">18178 15642 785 0,'-11'17'381'15,"-5"12"-141"-15,-8 6-104 16,0-3-22-16,-3-4-50 15,3-7-24-15,-1-16-1 16,-1-5-1-16,7-17-6 16,0-5-8-16,15-6-24 15,2-2-9-15,14 5 1 16,4 2 8-16,4 9 13 16,4 6 2-16,1 18-5 15,2 9-7-15,3 14-3 16,-3 7 2-16,-5 1-111 15</inkml:trace>
  <inkml:trace contextRef="#ctx0" brushRef="#br0" timeOffset="221275.1028">17610 15521 980 0,'0'0'379'0,"7"1"-287"16,7-3-5-16,25 0-39 15,12-3-20-15,25-1 11 16,11 2-87-16</inkml:trace>
  <inkml:trace contextRef="#ctx0" brushRef="#br0" timeOffset="221738.8039">18383 15729 1018 0,'1'4'381'15,"7"7"-294"-15,6 0-13 16,9-2 1-16,1-1-16 15,7-10-13-15,-3-5-5 16,-3-10-10-16,-5-3-1 0,-15-4-11 16,-4-1-7-16,-14 3-15 15,-5 3-3-15,-16 7-2 16,-5 2-5-16,-5 15 10 16,0 7 3-16,5 19 12 15,10 10 17-15,12 12 7 16,8 6-1-16,17 9-5 15,9 0-6-15,14-6-8 16,5-7-4-16,1-21-26 16,-1-7-79-16</inkml:trace>
  <inkml:trace contextRef="#ctx0" brushRef="#br0" timeOffset="222171.9037">18642 15605 872 0,'6'1'323'0,"12"1"-224"16,7 1-28-16,14-1-5 16,6-1-11-16,4-1-35 15,2-3-4-15,-11 0 1 16,-8-2 2-16,-21 0 3 16,-6-2-1-16,-9 0-11 15,-2 2-5-15,-7 5-10 16,-5 0-5-16,-2 4 12 15,-3 4 9-15,10 6 12 16,1 4 6-16,8 2-6 16,1 4-8-16,8 3-9 15,8 1-2-15,12-5 0 16,5-3 2-16,6-7-73 16,5-6-57-16,4-9-230 15</inkml:trace>
  <inkml:trace contextRef="#ctx0" brushRef="#br0" timeOffset="222420.4267">19332 15667 486 0,'8'-3'345'16,"6"-2"3"-16,-8 5-56 16,-12 8-101-16,-9 4-48 15,-15 4-43-15,-6 1-26 0,-7-3-33 16,3-4-8 0,8-10-9-16,3-9-3 15,13-7-12-15,3-2-7 16,12-2-16-16,5 1-7 0,8 4-3 15,5 2-4-15,4 6 2 16,4 7 7-16,8 13 11 16,0 7 8-16,0 16 7 15,-3 0 0-15,-5 7-2 16,-7-5 18-16,-5-10-109 16,-5-4-107-16</inkml:trace>
  <inkml:trace contextRef="#ctx0" brushRef="#br0" timeOffset="222552.6942">19289 15395 1395 0,'-1'-1'562'0,"-6"0"-396"0,2 6-78 16,5 6-87-16,1 5-45 15,13 5-439-15</inkml:trace>
  <inkml:trace contextRef="#ctx0" brushRef="#br0" timeOffset="223354.9326">19598 15584 831 0,'10'3'365'0,"16"0"-199"16,7 4-31-16,9-7-63 15,4 0-27-15,2 0-26 16,-1-3-5-16,-9 0-1 16,-9 1 1-16,-11-1 4 15,-13-2-3-15,-12 7-9 16,-9 2 2-16,-16 5 8 16,-5 4 1-16,-1 2 5 15,5 1-4-15,14 3-16 0,10 3-2 16,15 1 1-16,9 2 2 15,15-4 3-15,9-2 1 16,6-6-1-16,0-8-13 16,-1-8-34-16,1-6-5 15,-2-7-30-15,4-4 13 16,-3-2 36-16,-3 1 1 0,-12 9 86 16,-10 6 11-16,-19 9 26 15,-11 7 13-15,-17 5-44 16,-8 2-6-16,-6 1-21 15,-1-4-8-15,7-7-5 16,9-7-2-16,6-10-7 16,8-5-9-16,7-8-28 15,5-3-11-15,10 3-4 16,5 4 5-16,4 6 11 16,1 6-1-16,1 10 2 15,3 9 4-15,0 11 11 16,2 7 8-16,1 3 6 15,-3-1 0-15,1-4 1 16,0-5-1-16,4-14 7 16,-2-7 2-16,0-14 3 15,-4-6 1-15,-3-9-7 16,-2 0 0-16,-3-2-2 16,-1 1-3-16,-5 12 8 0,-3 2 0 15,-3 13-4-15,4 3-1 16,1 8-11-16,1 6-3 15,6 4-1-15,-5 4-13 16,-1-3-98-16</inkml:trace>
  <inkml:trace contextRef="#ctx0" brushRef="#br0" timeOffset="223839.8113">21476 15687 851 0,'-13'12'366'0,"-11"11"-211"0,-6 1-26 15,1-6-47-15,-3 0-20 16,-1-15-7-16,-1-5-17 15,5-12-10-15,5-8-3 16,7-2-16-16,4-3-6 16,12 4-14-16,6-1-5 15,13 8 4-15,6 2 4 0,6 11 15 16,5 4 5-16,-2 9 0 16,0 10 0-16,-4 7-4 15,3 6 0-15,-6-1 1 16,-2-6 15-16,-2-8-110 15,-2-9-78-15</inkml:trace>
  <inkml:trace contextRef="#ctx0" brushRef="#br0" timeOffset="224088.6255">21647 15710 663 0,'2'0'347'0,"1"4"-89"16,-1 5-57-16,-1 7-87 15,-2 0-19-15,-2-3-33 16,1-2-17-16,2-6-4 0,0-5 0 15,3-8-11 1,3-6-4-16,6-8-21 0,3-3-3 16,2 1 1-16,4-1-2 15,2 8 15-15,1 4 9 16,1 11 17-16,-3 3 5 16,-6 12-6-16,-2 6-7 15,-6 7-13-15,0 6-4 16,-2 2 24-16,0-1-77 15,5-6-34-15</inkml:trace>
  <inkml:trace contextRef="#ctx0" brushRef="#br0" timeOffset="224354.1604">22275 15771 587 0,'-1'-8'315'0,"-7"-14"-23"15,-2 0-79-15,-9 0-12 16,-6 1-8-16,-10 7-45 16,-4 2-25-16,-3 12-55 15,4 1-24-15,8 11-21 16,6 3-4-16,12 6-4 16,7 2 0-16,15 1-3 15,7 2-1-15,14-4 0 16,-4-14 3-1,-14-4 2-15,1 0 14 0,37-2-97 16,-1-7-96-16</inkml:trace>
  <inkml:trace contextRef="#ctx0" brushRef="#br0" timeOffset="224463.6718">22185 15394 1107 0,'-2'0'540'0,"-5"-2"-177"0,7 15-253 16,0 9-56-16,8 11-47 15,2 4 17-15</inkml:trace>
  <inkml:trace contextRef="#ctx0" brushRef="#br0" timeOffset="225656.4502">1675 16843 984 0,'11'5'343'0,"12"2"-296"15,13 2-34-15,12 0 6 16,7-1-6-16,6-5-2 0,-3-6 0 16,-12-2 7-16,-16-6-16 15,-16 1-57-15,-8 0-25 16,-13-1-10-16,-1 2 23 15,-18 7 90-15,-7 4 41 16,-6 13 33-16,-4 8-3 16,12 8-39-16,8 3-24 15,18-1-40-15,9-1-10 0,20-3 0 16,9-6 5-16,14-8 9 16,1-6-16-16,-3-9-73 15,0-2-44-15,-9-9-60 16,-6-3-4-16,-8-6 56 15,-4 2 43-15,-10-2 77 16,-3-1 61-16,-10 6 111 16,-5-3 46-16,-9 10 45 15,-4 4-12-15,0 9-74 16,6 5-50-16,4 6-71 16,9 4-31-16,9 4-26 15,2 0 2-15,17-3 10 16,4-5 9-16,6-11 11 15,0-5 8-15,-3-9 38 16,-7-5 27-16,-13-5 59 16,-8-1 25-16,-15-4-20 15,-10 4-24-15,-9 4-63 16,-4 1-34-16,4 7-111 16,8-3-474-16</inkml:trace>
  <inkml:trace contextRef="#ctx0" brushRef="#br0" timeOffset="226057.5107">3156 16756 834 0,'-3'1'354'0,"3"19"-174"0,5 16-76 15,4 34-61-15,5 17 9 16,3 23-12-16,-5 2-8 16,-3-8-7-16,-1-8-2 15,-2-27 14-15,-1-17-44 16</inkml:trace>
  <inkml:trace contextRef="#ctx0" brushRef="#br0" timeOffset="226455.1103">3173 17079 978 0,'9'4'322'0,"18"9"-306"16,10-2-38-16,11-6 22 15,9-2 4-15,-4-8-14 16,-4-3-20-16,-12-5-43 16,-15-2-19-16,-12-3 23 15,-7-2 26-15,-6 4 116 16,0 3 47-16,-2 9 15 16,5 6 2-16,0 6-49 15,0 5-27-15,7 5-18 16,-4-3-7-16,3 1-23 15,0-8 1-15,-1-7 10 16,-1-4 4-16,2-11-19 0,0-3-6 16,5-9-16-16,2 0-7 15,2 2 13-15,4 4 3 16,-4 10 11-16,1 10 2 16,-2 12 4-16,-1 10 2 15,-3 9-5-15,-2 4-2 16,-4 4 0-16,-3-3-5 15,1-3-164-15</inkml:trace>
  <inkml:trace contextRef="#ctx0" brushRef="#br0" timeOffset="226614.6896">3588 16718 1312 0,'-2'-4'580'15,"-2"-3"-296"-15,4 9-210 16,0 4-50-16,4 8-44 0,-1 4-75 16</inkml:trace>
  <inkml:trace contextRef="#ctx0" brushRef="#br0" timeOffset="226953.7641">3914 16918 1127 0,'6'20'465'0,"4"9"-313"16,-1 7-38-16,-4 0-19 15,-5-3-49-15,-2-3-15 16,1-10-11-16,-1-5-19 16,3-12-56-16,-1-9-29 15,1-15-16-15,5-4 11 16,1-6 48-16,5-2 27 15,-1 6 31-15,-1 1 21 0,-1 7 37 16,-1 5 18-16,-3 8-10 16,-1 7-9-16,-4 7-20 15,-3 7-16-15,-3 4-10 16,3 0-8-16,5 2-19 16,3-1-2-16,9 1-4 15,-2-3-20-15,11-1-156 16,7 1-84-16</inkml:trace>
  <inkml:trace contextRef="#ctx0" brushRef="#br0" timeOffset="227272.7406">4499 17042 788 0,'0'-6'448'16,"0"-1"-120"-16,-12-1-100 15,-6 3-14-15,-9 4-107 16,-8-1-20-16,0 6-56 0,3 5-33 15,5 4-10-15,9 1-8 16,10 1-12-16,8 3-3 16,8-5 6-16,7 2 5 15,8-5 10-15,-1-10 6 16,8-10 6-16,0 0 2 16,-3-12 2-16,0 0 3 0,-4-2-1 15,-3-5-1-15,5 11 5 16,7 5 1-16,0 13 13 15,2 7 6-15,-15 11 20 16,-6 4 8-16,-13 8-7 16,-7-2-1-16,-7-4-22 15,-2-2-2-15,-1-13-102 16,0-4-376-16</inkml:trace>
  <inkml:trace contextRef="#ctx0" brushRef="#br0" timeOffset="228136.9497">5535 16838 779 0,'-4'0'411'0,"-3"0"-67"0,7 3-259 15,2 6-25-15,14 1-18 16,4 1 0-16,17-6 9 15,3-5 0-15,6-7-23 16,-1-6-5-16,-13 2 1 16,-6 1 1-16,-18 3 2 15,-8 3-9-15,-13 4-14 16,-5 2-4-16,-10 11-12 16,-4 6 3-16,2 8-1 15,2 5-4-15,12 4-4 16,11 1-1-16,15 0 2 15,9-6 4-15,20-9 7 16,9-4 0-16,10-10-91 16,2-8-10-16,-2-6 7 15,-3-5-37-15,-10-9 77 16,-5-3 14-16,-14 1 2 16,-9-3 62-16,-13 2 88 0,-8 5 25 15,-12 0 35-15,-5 6-22 16,-6 10-44-16,-1 2-19 15,2 10-46-15,-1 2-3 16,11 4-33-16,2 2-13 16,8 3-11-16,6 0-2 15,8 5 5-15,4-2 4 16,8-3 13-16,1-7 4 16,6-5 4-16,3-3 4 15,-2-11 5-15,-2 0 3 0,-6-10-1 16,-4-1-2-16,-9-3-4 15,-4-3-3-15,-5 6 0 16,-5-1-3-16,-2 13-3 16,-3 4-6-16,4 4-5 15,2 9 0-15,6-1 0 16,6-1 3-16,8 4 5 16,6-8 4-16,8 2 7 15,4-6 9-15,2-6 25 16,2-4 3-16,-12-12 31 15,-2 6 4-15,-12-7-10 16,-5 2-1-16,-5 2-34 16,-5-1-2-16,-2 3-114 15,3 1 320-15</inkml:trace>
  <inkml:trace contextRef="#ctx0" brushRef="#br0" timeOffset="228534.424">7138 16915 639 0,'0'-10'413'0,"0"-8"26"15,-1 10-168-15,1 13-144 16,0 10-49-16,3 16-81 16,3 7 2-16,-5 3 6 0,1 3 2 15,-2-9 5-15,0-5 12 16,1-9-117-16,-1-8-152 16</inkml:trace>
  <inkml:trace contextRef="#ctx0" brushRef="#br0" timeOffset="228737.2554">7278 16933 471 0,'2'-7'355'16,"3"-3"60"-16,-1 7-163 0,-7 5-113 15,0 11-44-15,-10 3-53 16,-1 3-4-16,1 4-14 16,0-3-13-16,7 1-10 15,5-5-3-15,11-5-3 16,10-1 0-16,12-8 2 15,5 0 3-15,5-4-73 16,-1-3-125-16</inkml:trace>
  <inkml:trace contextRef="#ctx0" brushRef="#br0" timeOffset="229069.9705">7733 16903 839 0,'-8'-3'407'0,"-17"-5"-114"15,-3 2-91-15,-8 5-74 16,-1 3-31-16,7 7-64 0,5 3-21 16,14 2-27-16,4-3-9 15,11 2-4-15,8-3 3 16,9-3 16-16,5-2 8 16,0-6 8-16,-1-3 4 15,-8-1 2-15,-6 1-1 16,-11-1-12-16,-7 3-8 15,-11 4-4-15,-5 4-1 16,-5 8 7-16,3 5 13 0,6 1 15 16,4 2 2-16,12 0 0 15,3 1-8-15,11-2-12 16,9-3 0-16,8-5 4 16,5-5-1-16,5-8-30 15,-1-5-46-15,-5-4-188 16</inkml:trace>
  <inkml:trace contextRef="#ctx0" brushRef="#br0" timeOffset="229218.7926">7838 16915 908 0,'1'-2'483'0,"-1"0"-156"16,4 8-96-16,-4-6-117 0,1 12-50 16,14 45-22-1,-10-28-10-15,-4-1-17 16,5-3-3-16,-5-6 7 0,3-2-37 15,1-11-140-15,2-5-162 16</inkml:trace>
  <inkml:trace contextRef="#ctx0" brushRef="#br0" timeOffset="229388.06">8010 16941 718 0,'-11'8'373'0,"-11"12"-97"16,4 0-62-16,4 3-92 15,2-3-42-15,12-5-52 16,4 2-17-16,4-6-6 16,8 1 0-16,5-2-65 15,2 2-86-15</inkml:trace>
  <inkml:trace contextRef="#ctx0" brushRef="#br0">8088 16740 1057 0,'4'-19'398'15,"18"-20"-278"-15,8 4-45 16,15 9 22-16,5 3 12 16,-5 14-1-16,-3 7-14 15,-7 19-44-15,-5 16 2 16,-6 22 7-16,-1 15 3 16,-8 16 3-16,-1 3-13 15,-4-11-22-15,0-9-10 16,-3-20-9-16,1-10-3 15,1-18-3-15,1-12-10 0</inkml:trace>
  <inkml:trace contextRef="#ctx0" brushRef="#br0" timeOffset="229982.7384">8699 16945 1139 0,'4'1'526'0,"4"6"-245"16,-3 13-117-16,1 4-30 15,-3 6-65-15,-2-8-24 16,-1-2-32-16,-1-1-86 16</inkml:trace>
  <inkml:trace contextRef="#ctx0" brushRef="#br0" timeOffset="230331.2985">8989 16858 784 0,'-2'-10'445'0,"-3"-7"-38"15,0 10-110-15,0 19-123 16,3 17-56-16,2 25-100 0,0 13-1 16,3 15 4-16,-2 2-2 15,3 1-2-15,0-4-1 16,2-13 25-16,-2-12-73 15,-1-26-158-15</inkml:trace>
  <inkml:trace contextRef="#ctx0" brushRef="#br0" timeOffset="230489.3859">9013 17083 1212 0,'12'-3'444'15,"9"-2"-292"-15,16 7-179 16,11 5 3-16,12 6 17 16,0-4-23-16</inkml:trace>
  <inkml:trace contextRef="#ctx0" brushRef="#br0" timeOffset="230836.7762">8484 16886 821 0,'-2'0'414'0,"-13"8"-75"16,-1 9-114-16,-14 15-52 15,-7 3-23-15,-3 2-66 16,-2-1-35-16,4-7-57 15,8-5-73-15</inkml:trace>
  <inkml:trace contextRef="#ctx0" brushRef="#br0" timeOffset="231438.6098">9535 16810 703 0,'-18'-7'384'16,"-12"-3"-82"-16,0 10-147 15,1 5-33-15,12 14-66 16,3 2-22-16,14 5-37 16,6 0-9-16,8-5 4 15,8-4 8-15,2-8 10 16,0-6 4-16,-5-4 14 16,-5-2 5-16,-11-5 0 15,-4-1-5-15,-13 6-17 16,-4 1-10-16,-10 3-6 15,-4 6-1-15,5 8 6 16,4 4 2-16,9 6 8 0,7 1 4 16,8-2 4-16,6 1-3 15,11-4-1-15,2-3 0 16,9-6-2-16,4-5 3 16,0-9-20-16,-1-8-56 15,-8-12-259-15</inkml:trace>
  <inkml:trace contextRef="#ctx0" brushRef="#br0" timeOffset="231542.5935">9447 16659 1029 0,'-2'-5'464'0,"-8"-3"-240"16,6 5-95-16,1 5-116 16,3 5 11-16,5 7-250 15</inkml:trace>
  <inkml:trace contextRef="#ctx0" brushRef="#br0" timeOffset="231737.5387">9621 16798 668 0,'7'15'409'0,"10"26"-15"15,2 7-95-15,0 4-117 16,0 1-49-16,-4-7-76 16,0-4-22-16,0-16-16 15,0-7-1-15,-1-18 15 16,2-10 4-16,2-12 5 15,3-9-3-15,-2-7-15 0,1 2-3 16,-8-3-62-16,-6 5-73 16,-1 8-394-16</inkml:trace>
  <inkml:trace contextRef="#ctx0" brushRef="#br0" timeOffset="232269.2164">10229 17015 652 0,'1'-4'331'16,"0"-7"-105"-16,-2 2-83 0,-5-1 1 15,-9-3 1 1,-5-1-4-16,-11 1-26 15,1 8-30-15,-1 5-54 16,0 5-15-16,8 14-19 16,2 3-5-16,11 3-3 15,6-1 1-15,10 2-1 16,7-7 3-16,9-1 7 16,3-6 3-16,4-12 9 15,3-3 5-15,-3-12 5 0,-4 0-1 16,-6-6-3-16,-4-1-3 15,-6 0-5-15,-4-2-1 16,-4 9-4-16,-1 4-3 16,0 9-16-16,-2 5-5 15,-1 8-3-15,3 3 2 16,0 6 12-16,6 0 4 16,3 0 5-16,3-4 4 0,7-2 11 15,1-4 6-15,3-8 15 16,0-2 19-16,-2-9 20 15,-4-3 3-15,-5-6 0 16,-4 1-16-16,-7-5-27 16,-1 3-10-16,-5-1-106 15,-2 2-63-15</inkml:trace>
  <inkml:trace contextRef="#ctx0" brushRef="#br0" timeOffset="232918.7373">11311 16915 720 0,'-2'19'386'16,"-3"18"-124"-16,-7 0-95 15,-2-2-30-15,-7-6-65 16,-6-10-17-16,-3-8-3 0,-5-8-2 16,-3-14-12-16,5-7-7 15,8-7-25-15,7-2-8 16,12 0-18-16,6 1-4 15,12 3-1-15,5 3 6 16,7 9 23-16,1 5 9 16,5 18 17-16,2 8 5 15,-3 10-3-15,-3 3-3 0,0 0-10 16,-2-1-5-16,2-8-23 16,3-6-80-16</inkml:trace>
  <inkml:trace contextRef="#ctx0" brushRef="#br0" timeOffset="233162.7433">11500 16930 1202 0,'-3'9'454'0,"-6"12"-329"0,2 4-55 15,7 3-10 1,2 1-16-16,8-4-19 15,5-1-6-15,6-4-9 16,7-9 6-16,6-11 6 16,5-5 19-16,-2-12 40 0,-7-3 11 15,-12-6 6-15,-10-1-16 16,-9 1-53-16,-5 2-68 16,-3 8-324-16</inkml:trace>
  <inkml:trace contextRef="#ctx0" brushRef="#br0" timeOffset="233818.6755">11798 16890 771 0,'2'-3'335'15,"-1"1"-163"-15,11 4-94 0,6 4-5 16,11 2-6 0,7 0-3-16,9-1-11 15,3-2-10-15,3-8-16 16,-4-4 0-16,-16-3 3 15,-8-1 4-15,-19 1-6 16,-10 3-11-16,-11 5-21 0,-8 3-9 16,-6 14-5-16,0 3 5 15,5 8 1-15,5-1 1 16,10 2 1-16,7 3 1 16,10-7 4-16,5-1 5 15,9-7 5-15,2-4 5 16,4-5 6-16,1-7 2 15,-2-6 1-15,-1-7-3 16,-3-3-7-16,-3 2-4 16,0 2-6-16,-3 4-2 0,-5 6-8 15,-1 3 9-15,-2 12 29 16,-3 1 15 0,-3-7 18-1,1 1-7-15,-2 20-22 0,0 0-12 0,0-11 7 16,-1-16 2-16,7-10-3 15,3-7-3-15,3-4-16 16,3-4-4-16,2 3-2 16,2 5-2-16,-1 7-7 15,1 7 0-15,-4 9 7 16,1 6 3-16,-3 5 10 16,-4 4 0-16,-3 5-4 15,-4 0-2-15,-2 0-36 16,-2-3-64-16</inkml:trace>
  <inkml:trace contextRef="#ctx0" brushRef="#br0" timeOffset="233978.7223">12307 16702 1044 0,'-4'-6'575'0,"-1"-6"-142"0,3 15-255 16,-3 5-64-16,6 9-102 15,0 8-16-15,2 3 2 16,6 2-46-16</inkml:trace>
  <inkml:trace contextRef="#ctx0" brushRef="#br0" timeOffset="234671.2316">13103 16977 716 0,'3'-7'299'0,"10"-3"-113"0,6 3-79 16,10 1-28-16,6 6 0 15,4 0-41-15,5-1-24 16,3 1-9-16,-4-2 1 16,-11-1 7-16,-10 0 5 15,-14-2 9-15,-5 1 1 16,-7-2-10-16,-4 1-4 15,-9 2-11-15,-4 2-4 0,-2 4-4 16,0 6-4-16,4 8 14 16,7 2 6-16,7 8 8 15,5 0 10-15,10 2-5 16,4-6 3-16,10-5 2 16,4-5-4-16,7-12 3 15,-1-3 1-15,-5-8 2 16,-3-6-2-16,-7-3-7 15,-2-3-4-15,-3 2-11 16,-2 7-7-16,0 11-3 16,-4 5 9-16,-1 17 16 15,-3-1 8-15,-5 3 3 16,-3 2-8-16,-3-12-6 16,1 1 3-16,3-11 11 15,1-6-2-15,5-8-11 0,5-8-5 16,6-5-17-16,1-3-1 15,7 4 23-15,-2 2 11 16,-1 13 6-16,5 8 9 16,-5 11-9-16,-2 8-2 15,0 5 4-15,-6 4-6 16,-5 3-10-16,-3-2-9 16,-2-1-80-16,1-4 457 15</inkml:trace>
  <inkml:trace contextRef="#ctx0" brushRef="#br0" timeOffset="235221.7501">14679 16932 793 0,'-7'-7'393'16,"-12"-8"-117"-16,-6 4-59 16,-7 8-66-16,-5 7-30 15,-1 12-56-15,3 5-19 16,10 8-41-16,9 3-12 0,14-1-11 16,9-1 1-16,16-5 10 15,7-6 7-15,7-10 8 16,3-4 3-16,-6-11 5 15,-3-2 0-15,-8-5-9 16,-7-3-4-16,-5 4-3 16,-7-1-1-16,-7 5-2 15,-3 3 1-15,-5 10 12 16,0 11 9-16,6 10 12 16,-2 12 2-16,2 11-14 15,2-2-8-15,-2 11-11 16,8-7 0-16,7-7-3 15,-3-8-37-15,6-22-123 16,-2-7-128-16</inkml:trace>
  <inkml:trace contextRef="#ctx0" brushRef="#br0" timeOffset="235518.6215">14900 16989 968 0,'-13'-5'451'0,"-11"-3"-167"16,7 13-196-16,4 5-35 0,7 11-40 15,5 3-11-15,9-1-5 16,8 0 1-16,10-7 6 16,4-5 8-16,4-8 9 15,2-5 7-15,-6-14 28 16,-2 2 12-16,-13-12 16 15,-10 1 6-15,-9-1-24 16,-9-4-17-16,-9 4-28 16,-2 5-16-16,2 10-37 15,3 3-43-15,9 11-201 16</inkml:trace>
  <inkml:trace contextRef="#ctx0" brushRef="#br0" timeOffset="235803.8749">15048 17060 771 0,'10'5'406'0,"12"3"-99"16,0 1-82-16,-3-3-83 0,3 1-38 15,1-4-41-15,3-3-15 16,-2-8-8-16,-3-3 0 16,-4-10-1-16,-2 2-1 15,-8-4-5-15,-7 0-2 16,-9 1-5-16,-8-1-4 15,-4 11-9-15,-2 4-6 16,-1 17-12-16,6 6-4 16,2 12-4-16,0 3-1 15,8 6 5-15,0 2 3 0,3 7 4 16,5 2 2-16,0 4-1 16,6 6 1-16,0-2 14 15,-3 0-72-15</inkml:trace>
  <inkml:trace contextRef="#ctx0" brushRef="#br0" timeOffset="236301.5767">15770 17011 1109 0,'-4'2'454'0,"-11"12"-266"15,-5 4-41-15,-7 8-37 0,-5 0-25 16,-1-2-38 0,4-5-8-16,0-11-12 15,2 0 1-15,0-13-6 16,1-6-12-16,7-4-19 15,4-8-7-15,14-2-12 16,5 1 3-16,12-3 5 16,6 4-2-16,3 6 4 15,-1 8 1-15,-1 18 1 16,-4 11 4-16,-3 15 8 16,1 1 2-16,-1 2-36 15,-1 1-88-15</inkml:trace>
  <inkml:trace contextRef="#ctx0" brushRef="#br0" timeOffset="236468.671">15579 16611 1395 0,'1'-5'570'0,"2"0"-401"16,-1 6-72-16,-2-1-92 15,1 15 22-15,6 49-133 16</inkml:trace>
  <inkml:trace contextRef="#ctx0" brushRef="#br0" timeOffset="236814.2462">16203 16438 1057 0,'-1'-6'491'16,"-3"-2"-217"-16,1 8-72 15,-3 21-87-15,0 10-47 16,-5 17-51-16,1 6 1 16,5 13-10-16,5 5-3 15,4 8 0-15,2 1-30 0,-1-5-205 16</inkml:trace>
  <inkml:trace contextRef="#ctx0" brushRef="#br0" timeOffset="237019.7604">16181 17234 1400 0,'-1'3'632'16,"-3"2"-299"-16,3 2-169 16,2 0-34-16,0 0-70 15,3-5-22-15,3-2-60 16,0-4-43-16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10:19:27.5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2004 7614 656 0,'-14'2'314'0,"-19"7"-107"16,-6 4-69-16,-5 12-57 15,1 10-19-15,9 17-42 16,6 10-9-16,21 21-26 16,7 3-6-16,17 10 5 15,10 0 4-15,8-10 11 16,6-9 3-16,7-22 8 16,3-14-2-16,1-24-117 0,-1-11-142 15</inkml:trace>
  <inkml:trace contextRef="#ctx0" brushRef="#br0" timeOffset="450.1445">2458 8083 702 0,'-21'4'357'15,"-14"7"-138"-15,2 8-119 16,4 2-32-16,14 10-72 16,10 3-10-16,18 3-5 15,8-1 3-15,13-4 11 0,4-7 4 16,0-14 6-16,-3-6 8 16,-11-13 46-16,-8-9 21 15,-10-13 26-15,-7-6 4 16,-12-8-34-16,-9-4-19 15,-14-5-22-15,-4 0-10 16,1-1-18-16,6 3-7 16,21 6-20-16,8 2-9 15,17 9-5-15,9 2-68 0,11 11-158 16</inkml:trace>
  <inkml:trace contextRef="#ctx0" brushRef="#br0" timeOffset="701.225">2700 8047 651 0,'-1'-3'368'0,"0"0"-97"15,1 4-73-15,-1-1-94 16,1 12-54-16,2 62 10 16,3-22-5-16,4 10-17 0,3-3 7 15,6-11-32-15,-2-6-55 16,11-16-182-16</inkml:trace>
  <inkml:trace contextRef="#ctx0" brushRef="#br0" timeOffset="1049.8027">3182 8123 620 0,'-1'9'367'16,"0"6"-58"-16,-7 8-100 16,-4 5-27-16,-5 0-68 15,-3 3-32-15,2-2-38 16,-4-5-8-16,4-8-5 15,-1-7-3-15,-5-13-9 16,6-4-10-16,-4-9-22 16,4-3-11-16,18 1-7 15,4 1 1-15,11 2 9 16,1 2 9-16,-5 1 4 16,4 6 2-16,2 7 6 15,0 5 2-15,2 7 10 16,1 3 4-16,3 7 2 15,0 1 0-15,3 1-3 16,-2-1-2-16,-3-7-2 16,-1-1-33-16,-1-6-479 0</inkml:trace>
  <inkml:trace contextRef="#ctx0" brushRef="#br0" timeOffset="1369.4208">3381 8107 780 0,'-2'-1'390'0,"4"4"-160"16,0 10-60-16,4 19-104 16,1 5-23-16,-3 16-7 15,4-1-6-15,-1-8-26 16,4-8-182-16</inkml:trace>
  <inkml:trace contextRef="#ctx0" brushRef="#br0" timeOffset="1883.7693">3593 8250 862 0,'-1'6'365'16,"1"3"-194"-16,10 5-96 15,4 0-6-15,12-2-17 16,3-1-7-16,3-11-9 16,-6-5-2-16,-8-9 2 15,-3-5 4-15,-14-3 6 0,0-1-2 16,-6 1-10-16,-10-2-7 15,-12 3-10-15,-3 1-7 16,-4 7-11-16,4 10-8 16,10 12-12-16,2 9-4 15,8 13 1-15,5 7 3 16,3 8 1-16,5 3 3 16,8 4 2-16,2 0 5 15,4-2 7-15,2-2 3 0,0-6 6 16,2-3 5-16,3-13-219 15</inkml:trace>
  <inkml:trace contextRef="#ctx0" brushRef="#br0" timeOffset="2449.9079">3945 8135 906 0,'-1'0'402'0,"-4"1"-198"16,-2 5-67-16,5 11-83 16,-2 5-22-16,4 8-32 15,6 3 0-15,5-1-2 0,5 0 0 16,6-9 2-16,-3-8 2 15,3-13 6-15,-2-6 3 16,-6-11 11-16,3-2 2 16,-9-8 2-16,-1-1 1 15,-7-2 0-15,-2-1 2 16,-4 6 11-16,-1 3 2 0,2 11 2 16,1 4-7-16,2 8-28 15,1 4-9-15,4 6-18 16,1 4 1-16,9 3 5 15,1-1 2-15,9-3 5 16,0 0 2-16,2-4 6 16,0-2 1-16,-5-5 7 15,-4-5 2-15,-1-9 3 16,-3-2 4-16,-1-8-3 16,-1-1 1-16,-9-4-118 15,-3-3-86-15,-10 2-167 16,1-4-29-16,-7-1 126 15,-3-4 115-15,-2 0 253 16,-5 0 78-16,5 7 85 16,5 6-5-16,4 6-66 15,4 6-52-15,4 4-104 16,2 1-71-16</inkml:trace>
  <inkml:trace contextRef="#ctx0" brushRef="#br0" timeOffset="3683.3063">4419 8035 678 0,'-4'-1'353'16,"-1"-3"-104"-16,5 4-103 16,1 2-33-16,-1-2-57 15,0 0-20-15,8 17-2 16,21 43 6-16,-12-21-2 16,2-3-5-16,-4-12-16 15,1-6-4-15,-1-15 20 16,-2-3 13-16,-2-8 22 15,-3-10 5-15,-1-12-14 16,-2-5-11-16,-5-1-23 16,2 11-9-16,0 10-105 0,2 3-121 15</inkml:trace>
  <inkml:trace contextRef="#ctx0" brushRef="#br0" timeOffset="4016.7477">4682 8055 886 0,'-1'-2'414'0,"2"-2"-207"15,7 2-87-15,13-1-97 16,5-1-24-16,14 2 1 16,-1-3 2-16,1 4 5 15,-4-2 1-15,-14-1 5 16,-3 0 3-16,-14-5 6 15,1 5 5-15,-6-1 0 16,-11 4-1-16,-5 6-7 16,-8 5-7-16,-1 5-6 15,3 6 1-15,8 6-1 16,6 5-1-16,7 8-3 16,7-2-3-16,10-3-5 15,2-7 2-15,11-9-2 16,0-4-20-16,3-8-109 15,1-7-94-15</inkml:trace>
  <inkml:trace contextRef="#ctx0" brushRef="#br0" timeOffset="4449.8786">5327 8068 697 0,'1'3'382'16,"1"10"-80"-16,-10 10-42 15,-14 12-93-15,-4 0-41 16,-9 4-56-16,0-3-18 15,2-15-20-15,1-3-4 0,6-18-13 16,1-5-8-16,4-7-11 16,5-2-8-16,2 2-10 15,11 0-7-15,5 3-4 16,2 4 1-16,12 3 8 16,2 3 4-16,11 4 9 15,6 7 5-15,0 6 5 16,1 2 2-16,1 4 2 15,-3-11 1-15,1-7 0 16,-2-5 1-16,-6-11 4 16,-5-9 0-16,-4-4 5 15,-6-4 1-15,-4-6 1 16,-1 3 0-16,-9-1-6 16,2 4-3-16,4 13-11 15,1 2-10-15,9 13-5 16,2 10 0-16,5 8 9 15,-1 9 19-15,-1 4 27 0,-3 2 14 16,-10 2 15-16,-3-4-7 16,-8-7-6-16,-4-3-7 15,-8-16-39-15,-1-7-87 16</inkml:trace>
  <inkml:trace contextRef="#ctx0" brushRef="#br0" timeOffset="4790.2573">6091 8022 982 0,'1'2'458'15,"5"5"-125"-15,15 4-261 16,3-3-27-16,17 2-18 0,7-8-7 15,1-2-9-15,5 0 4 16,-13-3-122-16,-8-1-160 16</inkml:trace>
  <inkml:trace contextRef="#ctx0" brushRef="#br0" timeOffset="4959.1888">6325 8080 864 0,'0'7'400'0,"-3"7"-168"0,0 6-128 16,3 2-25-16,5 4-42 15,-1-2-13-15,6-2-17 16,0 0 21-16,2-3-260 16</inkml:trace>
  <inkml:trace contextRef="#ctx0" brushRef="#br0" timeOffset="5249.3917">6639 8113 992 0,'-13'-4'463'0,"-17"0"-185"0,-2-1-69 15,4 5-98-15,4 4-38 16,9 6-71-16,6 8-16 15,9 8-18-15,2 1-2 16,15 2 8-16,4-3 5 16,8-6 6-16,5-1 3 15,-4-12 6-15,-1-4 6 16,-6-10 16-16,-7-5 11 0,-9-5 17 16,-7-1 2-16,-11-4-6 15,-4 0 1-15,-3-4-173 16</inkml:trace>
  <inkml:trace contextRef="#ctx0" brushRef="#br0" timeOffset="5717.2935">7130 8025 849 0,'-4'-7'471'0,"0"-7"-140"0,2 18-152 16,9 10-47-16,-1 25-103 15,1 14-18-15,2 22 0 16,-4 11 0-16,8 5 6 16,-2-1-3-16,1-6 1 15,-4-7-2-15,-5-21-58 16,-2-9-44-16,-1-20-93 16,-3-11-121-16</inkml:trace>
  <inkml:trace contextRef="#ctx0" brushRef="#br0" timeOffset="5887.2307">7172 8301 673 0,'4'-5'357'0,"3"-2"-26"15,12 4-277-15,7-2-34 16,14 2-20-16,3-1 0 15,-1 3-237-15</inkml:trace>
  <inkml:trace contextRef="#ctx0" brushRef="#br0" timeOffset="6266.233">7623 8010 1020 0,'-15'-1'460'16,"-7"0"-217"-16,-5 0-130 16,1 1-49-16,10 8-52 15,5 1-19-15,9 2-20 16,4 3-1-16,8 0 0 16,4-3 6-16,4-3 10 15,4-3 3-15,-2-5 9 16,-2 0 6-16,-8-5 10 15,-5 1 6-15,-7 2 0 16,-4 1-2-16,5 1-9 16,-6 1-5-16,-20 7-1 0,-27 20-1 15,37-8 3-15,2 6-1 16,12 3 9-16,4-3 9 16,10-3 3-16,10-1 5 15,12-9-8-15,-1-4-5 16,7-9-7-16,0-6-10 15,-2-4-250-15</inkml:trace>
  <inkml:trace contextRef="#ctx0" brushRef="#br0" timeOffset="6949.6685">8248 8025 682 0,'0'-2'429'0,"-2"-5"-9"16,4 7-277-16,-2 0-47 16,0 0-67-16,5 6-9 15,0 24 19-15,35 38 3 16,-29-26-4-16,-5 0-3 15,1-11-16-15,-7-10-2 0,0-13 2 16,-3-7 2-16,2-9-3 16,2-8-2-16,-1-12-13 15,7-5-4-15,1-4-8 16,6 1-1-16,5 12-1 16,-4 5 1-16,1 11 6 15,0 8 3-15,-3 8 2 16,2 5 4-16,-7 11 3 15,-5 3 1-15,-3-1 1 16,-3 1-1-16,0-8-2 16,1-5-2-16,2-9-9 15,0-8-7-15,6-11-8 16,0-10-2-16,6-6 3 16,4-2 4-16,-1 2 7 15,6 5 3-15,-2 8 2 16,0 7 8-16,-4 13 4 15,-2 7 11-15,-2 18 9 0,-1 4-5 16,1 7 0-16,-2 3-8 16,-2-11-5-16,-2-4-1 15,-2-10-1-15,0-9 6 16,-2-9-137-16</inkml:trace>
  <inkml:trace contextRef="#ctx0" brushRef="#br0" timeOffset="7755.4736">9081 8192 902 0,'-1'6'340'0,"4"12"-221"15,-2 11-50-15,1 13-10 16,-5-1-35-16</inkml:trace>
  <inkml:trace contextRef="#ctx0" brushRef="#br0" timeOffset="8249.2329">9438 7970 1099 0,'1'3'442'0,"6"5"-249"16,12 21-133-16,13 8-33 15,11 21 0-15,3 4-5 0,-6 8-5 16,-8 4 1-16,-17-11 6 16,-7-1 1-16,-10-13 4 15,-8-9-22-15,-7-11-47 16,-2-10-27-16,-3-20-71 15,1-10 7-15,6-19 36 16,2-3 25-16,9-14 87 16,2-8 34-16,6-2 29 15,7-6 18-15,8 3 16 16,7 5-12-16,1 10-15 16,-2 11-19-16,-7 16-41 15,-5 4-12-15,-1 11-65 16,-5 1-97-16</inkml:trace>
  <inkml:trace contextRef="#ctx0" brushRef="#br0" timeOffset="8463.2219">9927 8001 757 0,'0'-1'395'16,"0"3"-127"-16,-2 4-127 16,1-6-109-16,0 14-25 15,1 48 0-15,4-23-2 16,1-1-3-16,5 0-8 0,1-9-308 16</inkml:trace>
  <inkml:trace contextRef="#ctx0" brushRef="#br0" timeOffset="8779.325">10324 8069 610 0,'-5'8'402'16,"-7"10"-7"-16,-6 2-208 0,-7 1-55 15,-3 0-73 1,-5-9-21-16,1-6-18 15,-1-5-32-15,0-9-50 16,7-1-16-16,8-7-36 16,10 0 22-16,10-3 31 0,6 0 26 15,8 5 62-15,2 0 24 16,10 9 41-16,1 5 3 16,5 9 10-16,1 6 1 15,-4 10-12-15,-3 2-8 16,-9 3-32-16,-1 0-15 15,-4-9-4-15,4-6-75 16</inkml:trace>
  <inkml:trace contextRef="#ctx0" brushRef="#br0" timeOffset="9815.4844">10949 8024 634 0,'0'2'266'16,"0"14"-113"-16,-1 4-35 15,-1 11-10-15,-1 3-11 16,-1-1-47-16,1-2-12 0,3-8-17 15,-1-6-1-15,1-14-29 16,-1-7-16-16,-3-15-20 16,-1-5-27-16,-1-11 19 15,3-1 11-15,3 3 15 16,3 0 27-16,6 9 36 16,2 2 15-16,8 11 22 15,2 6 7-15,6 11-17 16,-1 3-7-16,2 6-7 15,-4 2-5-15,-4 5-10 16,-2 3-5-16,-5 1-10 16,1-1 0-16,1 0-133 15,-2-7-287-15</inkml:trace>
  <inkml:trace contextRef="#ctx0" brushRef="#br0" timeOffset="10005.2257">11309 7989 893 0,'-4'0'424'16,"-4"6"-184"-16,3 3-119 16,5 13-102-16,1 4-21 15,6 8-1-15,3 4-1 16,-1 4 9-16,-2-4-57 0</inkml:trace>
  <inkml:trace contextRef="#ctx0" brushRef="#br0" timeOffset="10390.088">11588 8050 654 0,'-5'-6'340'0,"-4"-7"-80"15,-1 3-39-15,-4 3-79 16,-1 5-32-16,0 5-72 16,2 7-25-16,3 6-28 0,4 5-11 15,5 4-3-15,1 5 1 16,10 3 8-16,5-5 5 15,8-3 8-15,8-8 6 16,7-12 3-16,2-7 4 16,-2-13 8-16,-10-5 26 15,-13-10 59-15,-3-4 28 16,-14 0 51-16,-6 0-2 16,-14 11-38-16,-9 6-28 0,-13 7-61 15,-1 5-30-15,7 3-110 16,7 2-103-16</inkml:trace>
  <inkml:trace contextRef="#ctx0" brushRef="#br0" timeOffset="10828.2608">12305 7686 556 0,'-4'-4'364'15,"2"-3"-32"-15,-2 10-189 16,0 7-58-16,4 16-91 16,0 6-14-16,7 11 7 15,2-1 6-15,6-2-62 16,2-8-146-16</inkml:trace>
  <inkml:trace contextRef="#ctx0" brushRef="#br0" timeOffset="10983.2238">12449 7679 889 0,'-1'3'391'0,"-3"3"-216"0,2 6-75 16,1 8-86-16,0 3-14 16,1 8-2-16,4 2 26 15,2 4-403-15</inkml:trace>
  <inkml:trace contextRef="#ctx0" brushRef="#br0" timeOffset="11312.4584">12853 8017 941 0,'-12'-10'437'0,"-10"-4"-191"16,-7 2-17-16,-5-2-84 15,1 10-33-15,-4 2-59 16,4 2-35-16,11 17-39 16,4 2-14-16,10 9-8 15,6-3-1-15,15 1 9 16,7-3 10-16,9-5 13 15,3-2 8-15,5-7 8 16,-6-6 3-16,-2-5 6 16,-4-4 5-16,-11-8-31 0,-1-2-85 15</inkml:trace>
  <inkml:trace contextRef="#ctx0" brushRef="#br0" timeOffset="11427.4309">12758 7778 1129 0,'-2'0'508'0,"-5"2"-235"16,1 7-195-16,5 5-58 16,2 4-71-16,1 3-84 0</inkml:trace>
  <inkml:trace contextRef="#ctx0" brushRef="#br0" timeOffset="11633.0957">12948 7891 842 0,'-1'7'449'0,"0"5"-68"16,1 10-223-16,5 16-91 15,5 2-24-15,6 24-24 16,0 4-7-16,1 8-6 16,-3 1 2-16,-2-11-39 15,0-6-12-15,0-19-98 16,-4-11-146-16</inkml:trace>
  <inkml:trace contextRef="#ctx0" brushRef="#br0" timeOffset="11791.18">13024 8187 1146 0,'4'-3'422'16,"11"0"-324"-16,2-1-62 15,18 0-28-15,-1-1 0 0,3-4-3 16,1 1-32-16,-4-1-323 16</inkml:trace>
  <inkml:trace contextRef="#ctx0" brushRef="#br0" timeOffset="12038.6459">13419 7967 606 0,'-19'-4'395'15,"-14"-1"1"-15,-3 2-191 16,1 3-51-16,8 7-68 16,1 4-32-16,13 8-51 15,2 1-15-15,9 2-9 16,6 1 5-16,11-3 18 16,4-2 11-16,10-6 9 15,0-6 3-15,0-6 3 16,1-6 4-16,-6-8 5 15,-7-3-1-15,-7-6-23 0,-4-3-67 16,-4 5-253-16</inkml:trace>
  <inkml:trace contextRef="#ctx0" brushRef="#br0" timeOffset="12375.8192">13515 8098 616 0,'19'0'322'0,"10"0"-94"0,2 0-95 16,6-3-32-16,-12-2-34 15,-1-7-14-15,-1-1-18 16,-9 0-2-16,0-1-9 16,-6-1 1-16,-4-1 1 15,-6 0-5-15,-11-2-9 16,-2 4-3-16,-12 1-8 15,3 3 3-15,0 11-4 16,-1 8-8-16,7 6-2 16,0 2 2-16,6 9 14 15,4-1 8-15,8 10 4 16,5 6-2-16,6 2-8 16,2 5-2-16,-2 1-2 15,2 1 1-15,-3-4 1 16,0-4-16-16</inkml:trace>
  <inkml:trace contextRef="#ctx0" brushRef="#br0" timeOffset="12813.6043">13980 7919 851 0,'-15'-7'411'16,"-9"-4"-163"-16,0 11-131 16,-2 1-55-16,4 14-55 15,0 5-16-15,10 7-13 16,6 4 0-16,12 4 6 15,9-6 4-15,5-6 9 16,6-4 4-16,3-8 6 16,-3-5 3-16,-2-6 5 15,-5 0 4-15,-12-5 4 16,-6-3 4-16,-5 0-4 16,-4 0-4-16,-2 5-17 0,0 4-7 15,2 13-9-15,-2 6-2 16,2 12 9-16,1 6 9 15,3 15 4-15,1 4 1 16,7-3-2-16,4-3-5 16,5-13-47-16,2-4-61 15,3-10-78-15</inkml:trace>
  <inkml:trace contextRef="#ctx0" brushRef="#br0" timeOffset="13151.8925">14267 8042 654 0,'-10'-9'423'15,"-9"-6"20"-15,2 6-264 16,0 1-71-16,4 8-63 15,1 5-27-15,7 12-32 16,4 8-6-16,2 4-1 16,2 3 6-16,8-2 9 15,0-6 3-15,12-6 7 16,2-8 5-16,5-12 8 16,-1-9 23-16,-7-12 28 0,-5-4 16 15,-13-4 36-15,-6 2-11 16,-16 0-20-16,-4 7-22 15,-4 11-48-15,2 2-57 16,4 7-174-16</inkml:trace>
  <inkml:trace contextRef="#ctx0" brushRef="#br0" timeOffset="13392.2533">14484 7673 1040 0,'0'2'481'16,"-1"1"-173"-16,1 13-221 15,-1 5-48-15,1 10-24 16,0 1-3-16,1 0 13 15,2-2-64-15,5-6-265 16</inkml:trace>
  <inkml:trace contextRef="#ctx0" brushRef="#br0" timeOffset="13565.2202">14620 7694 1098 0,'-4'4'517'0,"-4"3"-175"15,5 12-220-15,-4 10-44 16,2 9-31-16,6 5-11 16,5-1-21-16,6-5-88 15</inkml:trace>
  <inkml:trace contextRef="#ctx0" brushRef="#br0" timeOffset="14864.8229">2440 9118 313 0,'0'-5'262'0,"2"0"48"16,-1 1-79-16,-2 4-77 16,0 0-30-16,-6 26-20 15,-21 46-11-15,-2-15-32 16,-2-2-12-16,-2-9-24 16,-1-2 1-16,0-26 2 15,1-7-3-15,8-15-25 16,3-13-11-16,15-5-18 15,5-6-3-15,3-6 14 0,11 3 0 16,5 3 11-16,4 6 0 16,12 14 8-16,-2 7 6 15,5 11-3-15,1 11 3 16,-2 7-2-16,2 2 1 16,-3 1 3-16,-3-6 0 15,-4-6-61-15,-7-4-83 16</inkml:trace>
  <inkml:trace contextRef="#ctx0" brushRef="#br0" timeOffset="15127.874">2554 9323 555 0,'0'1'297'0,"1"4"-41"16,-1 1-80-16,0-6-71 16,0 0-12-16,2 9-39 15,1 1-19-15,2 4-17 31,-2-7 0-31,0 0-2 0,3-16-2 0,1-19-5 16,2-5-6-16,7-1-4 16,-1 3-3-16,6 10-3 15,2 9-4-15,-3 6-3 16,-1 6-1-16,1 14 5 16,-3 3 5-16,-2 13 5 15,-3 3 2-15,-5 1-23 16,1 2-71-16</inkml:trace>
  <inkml:trace contextRef="#ctx0" brushRef="#br0" timeOffset="15398.7482">3120 9302 526 0,'-1'-10'357'0,"1"-8"-17"0,-9 0-92 16,-6 2-34-16,-8 5-64 15,1 0-26-15,0 10-37 16,1 3-25-16,3 10-39 16,-2 3-20-16,2 7-31 15,11 4-4-15,9 2 2 16,9 1 2-16,12-9 13 16,3-4 4-16,2-12 14 15,0-1 3-15,-1-8 9 16,-3-7 3-16,-2 0-19 15,-7-4-75-15</inkml:trace>
  <inkml:trace contextRef="#ctx0" brushRef="#br0" timeOffset="15715.1845">3271 9190 960 0,'9'-2'349'15,"12"2"-288"-15,6-1-30 16,14 2-21-16,-3 1-3 16,0-2 0-16,-6 0 4 15,-14-5 8-15,-7 1 7 16,-10-1 9-16,-1 2-2 16,-11 2-10-16,-3 1-6 0,-11 4-5 15,-2 3 5-15,2 9 4 16,-1 1 0-16,11 10-6 15,4 0-6-15,7 2-7 16,7 1-2-16,11-6-3 16,3-3 0-16,11-8 2 15,4-6-31-15,8-4-64 16,-2-3-137-16</inkml:trace>
  <inkml:trace contextRef="#ctx0" brushRef="#br0" timeOffset="16065.0018">3823 9142 654 0,'-17'-8'377'0,"-10"-5"-77"16,8 8-128-16,-2 5-28 16,7 5-76-16,0 4-23 15,4 2-37-15,4 1-11 16,12 5-14-16,4-2-1 15,5 0 9-15,5-2 4 16,0-7 6-16,-2-1 1 16,2-5-20-16,-3 0-31 15,-7-5-83-15,-3 1-32 0,-8-2-5 16,-8 3 32-16,-12 5 113 16,0 5 57-16,1 9 70 15,1-2 12-15,8 4-8 16,1 4-23-16,9-1-31 15,5 3-11-15,7-9-21 16,3-2-5-16,6-10-6 16,0 0-1-16,3-3-9 15,-1-6-51-15</inkml:trace>
  <inkml:trace contextRef="#ctx0" brushRef="#br0" timeOffset="16213.4809">3762 8959 859 0,'-1'-6'543'0,"-6"-3"17"15,5 2-300-15,2 5-188 16,0 3-51-16,0-1-113 0,0 0-184 16</inkml:trace>
  <inkml:trace contextRef="#ctx0" brushRef="#br0" timeOffset="16724.3633">4018 9036 631 0,'-3'-17'372'16,"-1"-13"-29"-16,8 2-178 15,5-2-15-15,7 5-46 16,4 2-26-16,6 12-46 0,2 8-23 15,8 23-16 1,0 8 3-16,-2 19 16 16,-4 4 11-16,-9 9 10 0,-5 3 0 15,-6-3-4-15,-3-6-2 16,-4-10-4-16,1-11-1 16,-2-13-2-16,1-8 5 15,-5-14 4-15,-1-6-9 16,-9-6-12-16,-3-7-12 15,-2 4-14-15,-1 3 6 16,-3 11 0-16,-1 6 0 16,-5 12-5-16,1 5-1 15,2 4 5-15,4-2 2 0,12-6-74 16,3-6-67-16,12-8-334 16</inkml:trace>
  <inkml:trace contextRef="#ctx0" brushRef="#br0" timeOffset="17081.6195">4631 9073 757 0,'-5'0'358'0,"-13"0"-116"15,0-1-47-15,1 6-58 16,0-3-28-16,8 7-68 15,0 5-30-15,9-1-31 16,0 2-6-16,10-2 2 16,7-1 6-16,2-3 11 0,10 0 5 15,-7-4 4-15,-1-2 1 16,-10-3-4-16,-5-1-5 16,-6 0-9-16,-7 0-1 15,-9 4 7-15,-4 3 5 16,-6 3 12-16,4 3 6 15,7 1-2-15,1 2-1 0,8 2-5 16,5 3-4-16,3-1-2 16,10 0-1-16,9-3 1 15,3-2 2-15,6-8-52 16,2 0-88-16</inkml:trace>
  <inkml:trace contextRef="#ctx0" brushRef="#br0" timeOffset="17440.2602">4932 9145 809 0,'-16'2'393'0,"-15"5"-157"15,5 11-125-15,-1 4-41 16,11 3-49-16,8 5-9 16,12 2-14-16,11-4-7 15,13-3 2-15,7-9 4 16,2-10 6-16,-3-5 6 0,-5-7 36 15,-8-3 18-15,-14-5 26 16,-3 0 6-16,-16 4-28 16,-8 2-19-16,-10 6-52 15,-8 0-77-15</inkml:trace>
  <inkml:trace contextRef="#ctx0" brushRef="#br0" timeOffset="17740.2657">5246 9094 1116 0,'-4'7'491'0,"-5"7"-221"16,5 18-163-16,-1 6-40 15,11 20-17-15,0 0-7 16,5 2-16-16,2 1-6 16,-3-12-6-16,6 0-17 0,-3-7-90 15,-3-9-82 1</inkml:trace>
  <inkml:trace contextRef="#ctx0" brushRef="#br0" timeOffset="17909.1925">5216 9417 1096 0,'6'-5'394'0,"11"-5"-321"15,9-4-64-15,18 0-18 16,0-1 11-16,6 3-165 16</inkml:trace>
  <inkml:trace contextRef="#ctx0" brushRef="#br0" timeOffset="18198.2418">5833 9236 729 0,'-11'5'335'16,"-13"13"-123"-16,-8 0-73 16,2-3-55-16,2-2-22 15,3-12-41-15,4-3-9 16,4-10-15-16,1-5-9 16,9-6-10-16,4 0-1 0,9 0 7 15,6 2 8-15,6 5 44 16,-3 3 21-16,-9 13 31 15,11 5 20-15,-2 13-7 16,5 6-5-16,9 9-22 16,-12 4-20-16,0-1-26 15,0-3-19-15</inkml:trace>
  <inkml:trace contextRef="#ctx0" brushRef="#br0" timeOffset="18815.2665">6059 8667 1038 0,'11'6'456'16,"10"8"-204"-16,23 31-158 0,6 19-20 16,12 22-22-16,-4 6-4 15,-17 8-5-15,-16 3 1 16,-35 4-2-16,-16 0-3 15,-27-6-8-15,-3-7-3 16,-6-12-60-16,4-8-31 16,14-21-84-16,4-12-59 15</inkml:trace>
  <inkml:trace contextRef="#ctx0" brushRef="#br0" timeOffset="69385.639">15161 16655 781 0,'3'7'380'0,"2"8"-137"0,-3 4-29 16,-6 4-64-16,-1-2-39 15,-3-2-49-15,0-5-13 16,-1-9-105-16,-1-5-135 15</inkml:trace>
  <inkml:trace contextRef="#ctx0" brushRef="#br0" timeOffset="69957.974">15757 16432 766 0,'-5'-5'393'0,"-7"-1"-107"16,-1-2-22-16,-9 6-57 15,-3 2-30-15,-1 1-58 16,8 10-34 0,8-6-53-16,2 1-24 0,-19 23-21 15,6 4-5-15,16 5 2 16,16-15 5-16,13-6 5 15,8-6 1-15,3-11 2 0,-2-8 2 16,-1-7 2 0,-7-6 4-16,-12 1 10 15,-2-1-33-15,-14-1-153 16,-3 2-176-16</inkml:trace>
  <inkml:trace contextRef="#ctx0" brushRef="#br0" timeOffset="70086.2453">15687 16160 1284 0,'-4'-4'614'0,"-2"-4"-250"15,0 7-219-15,4 2-68 16,8 6-30-16,6 7-141 16</inkml:trace>
  <inkml:trace contextRef="#ctx0" brushRef="#br0" timeOffset="70341.2245">16025 16325 1086 0,'0'5'486'0,"3"18"-240"16,-2 11-92-16,-1 15-80 15,1 13-26-15,1 8-14 16,3 8-7-16,2 6-8 16,-3-3-3-16,2-11-9 15,1-10-1-15,1-17-30 16,0-8-5-16,0-12-220 16</inkml:trace>
  <inkml:trace contextRef="#ctx0" brushRef="#br0" timeOffset="70490.6127">16086 16611 1203 0,'4'-2'490'0,"2"-2"-284"16,13 3-156-16,1-2-37 15,9 2 12-15,4 1-94 16</inkml:trace>
  <inkml:trace contextRef="#ctx0" brushRef="#br0" timeOffset="70779.2365">16541 16463 943 0,'-17'-8'482'0,"-18"-6"-138"16,-5 4-74-16,1 9-105 15,4 5-47-15,9 12-64 16,10 6-26-16,14 2-23 16,6-2-3-16,17 0-3 15,7-11 0-15,10-6 1 0,-1-1 3 16,-7-11 2-16,-3 6 0 15,-7-6-39-15,-2-2-74 16,-4-4-498-16</inkml:trace>
  <inkml:trace contextRef="#ctx0" brushRef="#br0" timeOffset="70939.5059">16683 16416 1002 0,'-1'2'488'0,"-1"4"-170"15,2 8-103-15,1 8-112 16,3 2-32-16,3 5-47 16,-2-2-10-16,2-1-87 15,1 1-125-15</inkml:trace>
  <inkml:trace contextRef="#ctx0" brushRef="#br0" timeOffset="71257.8517">17099 16441 817 0,'-5'8'428'0,"0"11"-136"15,-3-1-95-15,-8 2-45 16,-5-4-58-16,-3-4-20 15,-7-6-32-15,1-6-9 16,1-4-14-16,-1-8-7 16,12-5-17-16,2-3-12 15,14 1-12-15,5-3-8 16,15 4-1-16,6 9 10 16,9 10 20-16,-1 9 14 15,-1 13 21-15,-1 3 1 0,-7 2-7 16,0 1-6-16,4-2-208 15</inkml:trace>
  <inkml:trace contextRef="#ctx0" brushRef="#br0" timeOffset="71642.2702">17823 16273 776 0,'-2'4'459'16,"-5"14"-26"-16,2 12-219 16,4 25-131-16,2 12-13 15,8 14-23-15,2 3-8 16,3 2-4-16,-2-1-19 0,2-10-7 16,-1-9-2-16,5-21-7 15,-3-10-38-15,-5-19-166 16,-2-9-200-16</inkml:trace>
  <inkml:trace contextRef="#ctx0" brushRef="#br0" timeOffset="71776.7357">17922 16619 1074 0,'3'-2'424'16,"3"0"-250"-16,10 2-149 15,6 0-6-15,-2 0-34 16,4 4-110-16</inkml:trace>
  <inkml:trace contextRef="#ctx0" brushRef="#br0" timeOffset="72107.6252">18324 16347 993 0,'-21'0'510'15,"-20"1"-157"-15,-2 0-105 16,4 7-134-16,10 1-57 16,14 5-63-16,12 3-12 0,8 1-6 15,9 2 5-15,8-2 11 16,-1-5 4-16,3-3 3 16,-2-5 0-16,-2-2 1 15,-5-3-6-15,-8 0-11 16,-5-3-2-16,-9 1 2 15,-6 2 8-15,-9 6 9 16,-3 0 1-16,1 3 8 16,4 4 3-16,10 3 2 15,6 1 0-15,11 4-9 16,7-4-4-16,9-3-1 16,6-3-1-16,4 1-34 15,5-2-101-15</inkml:trace>
  <inkml:trace contextRef="#ctx0" brushRef="#br0" timeOffset="72824.6827">19019 16353 835 0,'-6'-3'235'15,"5"2"-73"-15,-1-1 148 16,1 2-124-16,1 0-113 0,0 0-42 16,19 9-25-1,41 16 0-15,-25-19 0 16,-6 0 1-16,-6-3 1 16,-7-2 2-16,-13-1 8 15,-1-1 4-15,-7 1 3 16,4-1 0-16,0 1-8 15,-19 1-6-15,-32 9-11 0,33 3-8 16,0 6-10 0,10 5-8-16,8 3 4 0,3 1 4 15,11-4 9-15,-1-8 9 16,9-4 0-16,1-6 4 16,3-11 3-16,1 2 0 15,-3-15 3-15,0-1 1 16,-2-3-1-16,-1-6-2 15,-2 8-5-15,-3 1-3 0,-1 13-11 16,-2 6 18-16,-4 15 20 16,-3 9 10-16,-5 6 14 15,-5-2-17-15,0-3-15 16,1-6-7-16,4-8-6 16,1-4 0-16,3-11-1 15,1-8-1-15,7-9-1 16,1 0-2-16,10-1-1 15,-1 1-1-15,3 6-3 16,3 2 1-16,-3 12 2 16,-4 6 4-16,-4 11 8 15,-7 5-1-15,-10 5 20 16,6 3-90-16</inkml:trace>
  <inkml:trace contextRef="#ctx0" brushRef="#br0" timeOffset="73308.6327">20233 16412 1076 0,'-8'22'467'15,"-6"14"-244"-15,13 3-128 16,7-2-24-16,15-9-38 0,7-6-8 15,11-12-4 1,0-5 0-16,-1-15 3 16,-6-2 0-16,-11-14 0 15,-5-6 1-15,-14-3 1 16,-3-7-1-16,-12-9 2 16,-2-2 1-16,-20-16-2 15,-8-4-1-15,-9 11 0 0,-1 9-2 16,13 29 5-16,6 16-2 15,11 12-15-15,8 12-5 16,15 13-16-16,13 6-2 16,24 6-45-16,12 0-86 15</inkml:trace>
  <inkml:trace contextRef="#ctx0" brushRef="#br0" timeOffset="73774.1411">20780 16295 513 0,'3'0'303'0,"-1"-4"-2"16,-2 1-59-16,-1 3-59 15,0 0-23-15,-5 0-55 16,-13 5-19-16,-25 19-32 0,32-8-27 16,12 2-31-1,8-3-7-15,7-1 1 0,5-1 5 16,2-8 5-16,-4-2 1 15,-3-3 7-15,-4-4 3 16,-10-2 5-16,-2 2 0 16,-11 2-5-16,-5-1-5 15,-5 9-8-15,0 4-4 16,5 9 7-16,2 5 2 16,13 3 5-16,7 1 1 15,15-2-7-15,8-8-2 0,13-6 1 16,4-7-1-16,0-5-101 15,1-6-152-15</inkml:trace>
  <inkml:trace contextRef="#ctx0" brushRef="#br0" timeOffset="74274.1995">20944 16292 887 0,'-1'4'370'0,"4"3"-193"15,10 1-116-15,-2 1-22 16,14-3-1-16,-1-5-2 16,8-3-8-16,6-3-4 15,-7-5-7-15,-2 2-1 16,-13 2 4-16,-7 0 5 15,-9 6 5-15,-6 0-6 16,-5 9-6-16,-4 3 2 16,-4 6 0-16,1 5 2 15,2 1-3-15,3 4-12 16,7-5-10-16,5 0-2 0,10-5 4 16,6-5 2-16,7 1 4 15,1-8 2-15,4-6 1 16,-2 1-1-16,0-8 1 15,1-3 0-15,-2-3-1 16,-1-8 0-16,0-4-1 16,-2 0 1-16,-7-2 4 15,-2 8 2-15,-9 8 51 16,-2 9 8-16,-5 12 10 16,-4 5 0-16,1 9-49 15,-1 3-10-15,8 1-17 16,4-3-31-16,7-3-206 15,10-12-297 1</inkml:trace>
  <inkml:trace contextRef="#ctx0" brushRef="#br0" timeOffset="74522.5411">21554 16325 608 0,'2'-12'388'0,"-1"-10"-54"0,0 7-70 15,1 7-21-15,-1 8-82 16,0 5-32-16,5 17-65 16,1 5-28-16,3 15-20 15,1-2-5-15,-3-1-4 16,-1-4-2-16,-1-9-49 15,2-5-43-15,0-20-245 16</inkml:trace>
  <inkml:trace contextRef="#ctx0" brushRef="#br0" timeOffset="75007.6143">21758 16315 871 0,'-11'7'436'16,"-10"4"-149"-16,-8 5-113 15,-2 2-41-15,4 3-71 16,2 1-35-16,16 1-41 16,6-5-7-16,12 1-3 0,9-5 2 15,13-4 13-15,7-2 2 16,7-4-31-16,-1-3-35 16,-6-7-45-16,-4-2-15 15,-10-8 8-15,-3-6 38 16,-11-1 53-16,3-1 37 15,-7 2 102-15,2 6 29 16,-3 9 39-16,0 3-7 0,-3 9-33 16,-1 5-19-16,3 4-30 15,-4 6-9-15,4 0-33 16,-6-3-11-16,1-4-13 16,0-3-5-16,0-7-2 15,5-3-1-15,0-6-4 16,3-5 0-16,3-9-5 15,4 2 1-15,3-2-1 16,2 4 0-16,3 8 0 16,1 1-1-16,-4 12 0 15,-1 5 3-15,-8 6 4 16,-6 6 0-16,1 7-2 16,-1 0-1-16,2 2-11 15,3-4-57-15,-3-5-165 16,4-6-197-16</inkml:trace>
  <inkml:trace contextRef="#ctx0" brushRef="#br0" timeOffset="75146.5001">22117 16038 1363 0,'-5'-2'606'0,"-4"4"-259"16,0 6-243-16,2 10-68 15,2 13-24-15,2 4 50 0</inkml:trace>
  <inkml:trace contextRef="#ctx0" brushRef="#br0" timeOffset="76607.4023">2115 17459 653 0,'-8'0'356'0,"-19"0"-48"0,-2 1-68 15,-4 11-109 1,-3 3-37-16,10 17-91 16,6 7-12-16,20 11-7 15,10 0-1-15,20-8 9 16,8-6 4-16,4-21 2 16,-2-5 2-16,-4-11 3 0,-6-5 3 15,-9-8 13-15,-7-2 8 16,-14-6 12-16,-4 3 4 15,-12 0 15-15,-2 3 2 16,-4 15-6-16,3 3-8 16,4 21-28-16,2 8-10 15,5 11-10-15,-1 5-2 16,10-2-1-16,4-7 0 16,6-7-29-16,8-3-52 0,1-4-186 15</inkml:trace>
  <inkml:trace contextRef="#ctx0" brushRef="#br0">2486 17603 907 0,'-14'2'401'15,"-14"1"-154"-15,9 6-177 16,2 0-31-16</inkml:trace>
  <inkml:trace contextRef="#ctx0" brushRef="#br0" timeOffset="77256.759">2847 17733 617 0,'12'5'302'0,"13"1"-110"16,3-3-42-16,1-5-63 16,-6-5-9-16,-1-7-1 15,-6-3-1-15,-9-7-6 16,-2-5-7-16,-9 2-20 15,-6-1 10-15,-12 4 18 16,-8 3 3-16,-9 7-6 16,0 10-24-16,2 12-40 15,9 15-15-15,10 14-12 16,2 6 3-16,13 5 5 0,3-3 6 16,12 0 3-16,3 0 2 15,6-3 3-15,-1-2 1 16,0-6 4-16,-2-4-50 15</inkml:trace>
  <inkml:trace contextRef="#ctx0" brushRef="#br0" timeOffset="77640.6524">3553 17556 782 0,'-5'8'365'0,"-15"12"-135"15,-2 3-71-15,-5 4-33 16,-8 1-25-16,-7-8-40 15,-3-3-2-15,2-11-25 16,1-6-5-16,12-5-5 16,8-1-4-16,12-3-22 0,9 0-7 15,10-4-1-15,7-1 0 16,9 6 10-16,5 2 4 16,6 10-4-16,0 5 2 15,0 11 0-15,-2 4 0 16,-6 4 0-16,-2 0-16 15</inkml:trace>
  <inkml:trace contextRef="#ctx0" brushRef="#br0" timeOffset="77801.6373">3270 17311 1161 0,'-4'-4'519'0,"1"-9"-272"0,2 13-106 16,5 15-105 0,7 8-39-16,7 12-226 15</inkml:trace>
  <inkml:trace contextRef="#ctx0" brushRef="#br0" timeOffset="78407.3987">2471 17562 600 0,'-10'3'306'0,"-11"7"-90"0,4 5-108 15,6 0-86-15,7 6-27 16,13 0-23-16,7-3 2 16,15 1 10-16,5-8 9 15,1-11 29-15,2-7 29 16,-10-13 70-16,-5-3 46 16,-11-5 49-16,-13 0 6 15,-12 5-20-15,-8-1-36 0,-7 6-61 16,-2 10-34-16,-1 8-61 15,5 4-32-15,8 12-236 16</inkml:trace>
  <inkml:trace contextRef="#ctx0" brushRef="#br0" timeOffset="78906.4532">4158 17464 913 0,'-3'-3'438'0,"1"6"-187"15,2 8-90-15,3 17-113 16,5 12-23-16,2 16-14 15,-1 0-2-15,0-5 42 16,3-9-110-16</inkml:trace>
  <inkml:trace contextRef="#ctx0" brushRef="#br0" timeOffset="79256.9034">4352 17502 644 0,'-9'-3'323'0,"-15"8"-74"0,-5 0-96 16,0 11-62-16,2 1-27 16,8-2-60-16,9 7-18 15,12-2-25-15,6-1 4 16,16 1 14-16,9-4 10 0,13-7 13 16,6 0 1-16,-4-5 2 15,-2-5 1-15,-15-5 6 16,-2-6 3-16,-12-3 9 15,-3-1 4-15,-8-3 25 16,-4-2 20-16,-3 4 29 16,-1 5 14-16,0 5-3 15,-5 7-20-15,0 5-38 16,0 3-19-16,-2 15-32 16,6 2-4-16,3 6-2 15,0 0-1-15,6-4-43 16,-5-3-66-16,4-9-424 15</inkml:trace>
  <inkml:trace contextRef="#ctx0" brushRef="#br0" timeOffset="79402.7217">4501 17291 1227 0,'-3'-8'576'16,"-4"-6"-255"-16,-2 6-117 0,6 8-152 15,3 9-48 1,11 8-249-16</inkml:trace>
  <inkml:trace contextRef="#ctx0" brushRef="#br0" timeOffset="79778.529">4716 17438 851 0,'2'1'390'0,"8"5"-152"16,9 9-126-16,6 15-44 0,0 2 3 15,-2 10 10-15,-4-3-4 16,1-7-22-16,-7-5-12 16,5-16-24-16,-1-6 32 15,-7-15 18-15,1-9 5 16,-6-12 2-16,4-2-36 15,-3-4-28-15,4-1 7 16,2 10-204-16</inkml:trace>
  <inkml:trace contextRef="#ctx0" brushRef="#br0" timeOffset="80099.7117">5151 17514 833 0,'3'2'378'15,"-1"-2"-121"-15,3 17-162 16,3 5-9-16,-6 8 0 16,-1 4-12-16,-2-4-30 15,-4-1-7-15,2-12-16 16,1-6 5-16,2-17-10 15,0-11-3-15,6-14-12 16,1-7-11-16,10-2 0 0,6 5 0 16,2 7 10-1,3 9 4-15,-1 19 6 0,1 11 7 16,-5 17-3-16,-1 8 1 16,-6 9 17-16,0-2-116 15</inkml:trace>
  <inkml:trace contextRef="#ctx0" brushRef="#br0" timeOffset="80481.6515">5644 17472 914 0,'-15'0'424'16,"-12"-1"-186"-16,8 6-148 15,2 5-36-15,9 11-45 16,6 5-7-16,7 8-1 0,6 4-3 15,10-4 0-15,2-1 2 16,3-11 1-16,-2-9 4 16,-7-10 1-16,-6-5 53 15,-13-6 24-15,-5-2 5 16,-12-2 2-16,-5-1-51 16,1 4-61-16,3 1-98 15</inkml:trace>
  <inkml:trace contextRef="#ctx0" brushRef="#br0" timeOffset="80756.4581">5803 17519 1053 0,'4'6'398'0,"7"11"-273"16,4 3-50-16,-1 3 1 15,-4 1-10-15,-1-7-23 16,-2-1-14-16,-2-8-19 15,-1-6-1-15,2-9 0 16,4-12-2-16,1-5 0 16,4 0-4-16,2 1-4 15,-3 4-2-15,5 9 1 16,-6 6 4-16,-1 14 23 16,-3 12 11-16,-8 11 4 15,0 6 0-15,-1 4-22 16,4-6-30-16,7-8-505 0</inkml:trace>
  <inkml:trace contextRef="#ctx0" brushRef="#br0" timeOffset="81074.5818">6264 17503 952 0,'2'1'435'0,"9"6"-165"16,9 2-116-16,8 6-66 15,-2 2-9-15,-1 4-11 16,-16 2-2-16,-14 0 15 16,-7 0-6-16,-22-8-18 15,3-3-22-15,-4-13-148 16,7-5-126-16</inkml:trace>
  <inkml:trace contextRef="#ctx0" brushRef="#br0" timeOffset="81557.7009">7176 17551 976 0,'0'12'361'15,"0"9"-269"-15,2-2-75 16,-2 2 3-16,0-7-1 16,0-4 3-16,0-6 12 0,-2-4 1 15,-4-11-6 1,0-5-5-16,4-8-23 0,4-6-3 16,6 1 19-16,6 3 30 15,7 6 38-15,2 5 5 16,3 10-11-16,0 5-25 15,-7 12-24-15,-1 7-2 16,-6 11-11-16,-1 4-3 16,-1 5-7-16,-3-1-26 15,5-3-233-15</inkml:trace>
  <inkml:trace contextRef="#ctx0" brushRef="#br0" timeOffset="82007.181">7633 17588 690 0,'-1'-7'392'15,"-2"-9"-86"-15,-9 6-74 16,-3-6-28-16,-5 2-40 16,-3 2-22-16,-2 3-56 15,1 9-27-15,5 6-54 16,0 5-16-16,10 9-16 15,4 3-1-15,4 0 10 16,7 4 6-16,9-7 2 16,4-2 2-16,10-12 1 15,1-6 2-15,0-8 3 0,-1-4 2 16,-7-4 6-16,-4-5 1 16,-6 2 5-16,-5 2 2 15,-6 4 0-15,-1 7-3 16,-5 4-9-16,1 8-3 15,3 9-6-15,1 2 0 16,7 4 3-16,5-4-1 16,5-5 4-16,8-5 1 15,0-7 3-15,-1-4 25 16,-2-7 20-16,-5-2 28 0,-5-4 29 16,-10-2-17-16,-7 0-15 15,-5 3-30-15,-6 3-71 16,5 5-56-16</inkml:trace>
  <inkml:trace contextRef="#ctx0" brushRef="#br0" timeOffset="82556.6874">8663 17435 820 0,'-6'-4'378'0,"-13"0"-144"16,-1 0-52-16,-2 10-57 16,-1 4-28-16,9 8-63 15,4 2-20-15,10 4-21 16,4-6-4-16,15-1 1 15,5-6 3-15,6-4 3 16,2-4 3-16,-9-4 3 16,-4 1 7-16,-11-6 13 15,-8 3 3-15,-8-3-2 16,-5 2-4-16,-10 8-15 16,-3-2-1-16,0 12-5 15,1-2-2-15,10 0-7 16,7 6-2-16,8 0 0 15,3 0 2-15,10 3 7 0,4-4 1 16,3-2 3-16,2 0 2 16,-1-3-26-16,-3-4-64 15</inkml:trace>
  <inkml:trace contextRef="#ctx0" brushRef="#br0" timeOffset="82691.5921">8587 17284 1162 0,'-14'-22'538'0,"-10"-14"-241"0,9 17-181 16,6 7-61-16,6 14-165 15,4 5-144-15</inkml:trace>
  <inkml:trace contextRef="#ctx0" brushRef="#br0" timeOffset="82861.0181">8861 17446 1162 0,'8'16'503'0,"6"27"-298"16,3 6-37-16,2 5-49 15,1 3-60-15,3-2-36 16,-2-5-9-16,1-9-5 16,-1-10 22-16,-6-13-136 15,0-7-94-15</inkml:trace>
  <inkml:trace contextRef="#ctx0" brushRef="#br0" timeOffset="83029.366">9084 17535 819 0,'-1'-7'522'0,"-3"-11"-81"0,-11 19-137 16,-2 13-68 0,-12 12-112-16,-1 18-38 15,-4 15-46-15,1 4-15 16,-3 4-18-16,5-7 0 0,8-16-6 15,0-6-45-15,9-18-172 16</inkml:trace>
  <inkml:trace contextRef="#ctx0" brushRef="#br0" timeOffset="83759.3848">9493 17577 647 0,'-3'-6'333'16,"-5"-8"-72"-16,-3 1-73 16,-5 1-40-16,-2-4-16 15,-5-1-18-15,2 5-16 0,0 7-36 16,0 5-24-16,5 10-46 15,-1 4-13-15,5 11-7 16,9 0 3-16,5 1 11 16,7 1 5-16,12-7 8 15,2-4 1-15,5-11 1 16,-2-6 2-16,-1-11 2 16,-4-5 3-16,-4-3 1 15,-4 0 1-15,-6 2 0 16,-2-1-1-16,-5 8 0 15,0 4-4-15,-1 8-13 16,-3 6-1-16,2 7-2 16,0 3 2-16,5 3 9 15,5 0 0-15,7-5-1 16,5-1 0-16,3-10 4 16,2-9 2-16,-2-9 6 15,-1-4 1-15,-2-8 1 0,-3 0 0 16,-3-1 6-16,-4 0 12 15,-2 4 7-15,-3 6 11 16,-4 8 3-16,1 7-13 16,1 13-4-16,1 7-11 15,7 14-13-15,-3 13-2 16,-1 14-6-16,3 6 0 16,-5 6-2-16,-2-5 2 15,1-13 0-15,-4-7 0 0,0-20-30 16,4-5-55-16,-1-16-278 15</inkml:trace>
  <inkml:trace contextRef="#ctx0" brushRef="#br0" timeOffset="83889.6817">9800 17634 868 0,'3'1'352'0,"-1"4"-179"16,9 1-154-16,4 1-105 15,4 2-117-15</inkml:trace>
  <inkml:trace contextRef="#ctx0" brushRef="#br0" timeOffset="84256.0444">10233 17482 759 0,'-4'-6'406'0,"-3"2"-124"16,-9-1-45-16,-9 0-20 15,-9 5-45-15,-3-2-30 16,1-2-65-16,5 1-28 16,10 1-52-16,4 4-17 15,9 6-14-15,4 4 0 16,7 3 9-16,5-5 8 16,7 4 9-16,1-4 1 0,4-4 3 15,-3 2 3-15,-7-7-32 16,-1-1-13-16,-9 0-35 15,-4-1-7-15,-9 4 33 16,-4 1 16-16,-3 5 34 16,3 1 4-16,5 0 9 15,3 3 9-15,10 1 19 16,7 3 7-16,9 0-6 16,7 2 2-16,8-2-12 15,-1-4-6-15,7-5 9 16,-1-6-157-16</inkml:trace>
  <inkml:trace contextRef="#ctx0" brushRef="#br0" timeOffset="85122.6901">11274 17441 738 0,'-8'1'373'15,"-9"-1"-142"-15,-7 3-70 0,3 1-38 16,0 0-78 0,7 4-32-16,11-2-38 0,3 1-5 15,13 1 3-15,6-3 4 16,8-6 14-16,-1-3 6 16,1-5 7-16,-4 1 3 15,-12 3 9-15,-4 1 1 16,-11 4-7-16,-7 3-3 15,-5 10-9-15,-1 5-3 16,-4 9 11-16,3-2 3 16,3 3 1-16,3-1 0 15,12-4-8-15,8-1-1 0,7-7 2 16,4-4 3-16,0-8 6 16,3-1-1-16,-2-8 4 15,-1-5 3-15,-1-5-1 16,-2-6 0-16,-2 0-6 15,1-1-3-15,-3 7-6 16,-3 3-2-16,2 9-4 16,-3 6 0-16,-2 6 4 15,-4 7 3-15,-2 5 5 16,0-1-1-16,-2 0 1 16,-2-9 1-16,2-6 12 15,0-6 0-15,-1-10-4 16,3 0-3-16,3-11-14 15,3 0-1-15,5-2 11 16,2-3 18-16,-2 10 35 0,4 1 8 16,-1 14-7-16,0 4-15 15,3 10-30-15,-2 5-9 16,3 1-3-16,0-1-2 16,-2-2-2-16,0 2 0 15,-6 1-22-15,-4-2-47 16,-2 0-198-16</inkml:trace>
  <inkml:trace contextRef="#ctx0" brushRef="#br0" timeOffset="85314.5155">11749 17443 839 0,'1'-1'424'0,"3"0"-142"16,0 2-63-16,-4-1-94 15,0 0-35-15,2 4-27 16,3 11-8-16,16 33-18 16,-15-30-1-16,-3 1-23 15,-3-1-96-15</inkml:trace>
  <inkml:trace contextRef="#ctx0" brushRef="#br0" timeOffset="85775.8545">11843 17228 1012 0,'3'-13'436'0,"4"-14"-207"15,6 5-48-15,7 12-55 16,5 10-38-16,9 22-66 16,3 13-7-16,2 25 2 15,-1 8 2-15,-5 5 2 16,-6-3 1-16,-6-5-5 15,-5-11-3-15,-4-17-1 16,-2-4-3-16,-3-21-1 16,-4-3-4-16,-4-9-21 15,-1-7-18-15,-6-3-26 16,1-3-16-16,-5 3 4 16,-3 5 13-16,-8 11 21 15,-8 6 37-15,-7 8 19 16,-3 0 6-16,-2-6 17 15,7-5-58-15,13-10-178 0</inkml:trace>
  <inkml:trace contextRef="#ctx0" brushRef="#br0" timeOffset="86322.7801">12586 17437 438 0,'-15'0'281'16,"-9"1"17"-16,-6 0-155 16,2 1 9-16,6 2-52 15,5-1-27-15,11 1-65 0,4 2-25 16,7 2-10-16,4 2 5 15,6 0 16-15,3 2 5 16,2 0 2-16,0-6 5 16,-5-6 6-16,-3-2 9 15,-8 0 11-15,-4 0 1 16,-7-1-6-16,6 2-9 16,-1 1-11-16,-17 1 2 0,-32 17-2 15,30-1-2-15,10 8-5 16,4 3-6-16,9-1 2 15,6 0 4-15,10-5 4 16,4-7 4-16,5-6 1 16,2-9 2-16,-6-9-22 15,-2-2-60-15</inkml:trace>
  <inkml:trace contextRef="#ctx0" brushRef="#br0" timeOffset="86463.2414">12482 17180 1119 0,'-1'-2'517'0,"-4"-2"-252"15,1 5-94-15,4-1-106 0,0 0-44 16,5 21-31-16,18 30-84 16</inkml:trace>
  <inkml:trace contextRef="#ctx0" brushRef="#br0" timeOffset="87173.3064">12833 17132 444 0,'-1'1'228'0,"3"1"-11"15,6 5-154-15,11-1-46 0,6-2 13 16,14-1 12-16,0-2 1 16,1-1-6-16,-8-1 3 15,-17 1-17-15,-5 0 4 16,-11 2 11-16,-6 1 3 15,-7 7 22-15,-3 4 3 16,-5 10-10-16,1 2-9 16,7 4-30-16,4 2-16 15,12 1-8-15,6-1-1 0,7-3 2 16,4-7 5-16,-3-6 4 16,-2-2 3-16,-5-5 5 15,-3 0 2-15,-6-1 2 16,-2-1-2-16,-1 6 10 15,2 3 1-15,7 13-5 16,5 5 1-16,9 9-17 16,-2 1-1-16,-4 2 2 15,-6-3 1-15,-11-2 21 16,-9-1 17-16,-13-5 22 16,-6-5 9-16,-12-18 11 15,-2-9-10-15,3-12-18 16,2-5-10-16,15-8-35 15,7-3-10-15,11-1-14 16,2 0-7-16,11 3-31 16,4 4-40-16,12 0-193 15</inkml:trace>
  <inkml:trace contextRef="#ctx0" brushRef="#br0" timeOffset="88172.551">13523 17496 687 0,'-17'-2'392'16,"-14"2"-83"-16,0-2-153 15,3 4-56-15,9 5-77 16,5 1-24-16,7 2-24 16,6-1-5-16,5 2 2 15,8-2 5-15,8-3 13 16,-2-1 7-16,5-2 5 16,-1-3 1-16,-4-2 4 15,0-1 2-15,-13-3 1 16,-1 4-3-16,-6 1-7 15,-10 3-2-15,-5 6-4 0,-4 5 2 16,-1 4 12-16,5 2 0 16,6 4-4-16,6-3 0 15,6 3-6-15,5 2 1 16,7-7 2-16,2-1 3 16,10-6-1-16,1-9 2 15,2-5 5-15,3-8 2 16,-2-11 3-16,-3-4-2 0,0-8-1 15,-3 1 0-15,-6-2-5 16,-4 0 34-16,-8 9 45 16,0 6 21-16,-5 13 25 15,2 8-34-15,-5 13-45 16,-3 4-22-16,1 4-23 16,2 4-2-16,8-1-4 15,0 0-1-15,3-3 0 16,2-2-1-16,0-8 3 15,2-1-1-15,-1-6 1 16,1 0-23-16,-7-2-140 16,5 1-121-16</inkml:trace>
  <inkml:trace contextRef="#ctx0" brushRef="#br0" timeOffset="88319.6614">14004 17724 1090 0,'1'1'469'0,"3"3"-202"0,3-4-140 15,3-1-42-15,-1-2-25 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22T08:42:45.41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15433 7905 325 0,'2'-3'125'0</inkml:trace>
  <inkml:trace contextRef="#ctx0" brushRef="#br0" timeOffset="32297.4954">16385 9970 536 0</inkml:trace>
  <inkml:trace contextRef="#ctx0" brushRef="#br0" timeOffset="38738.3688">15491 10085 713 0,'5'-4'154'0</inkml:trace>
  <inkml:trace contextRef="#ctx0" brushRef="#br0" timeOffset="100628.7404">14409 14588 765 0,'-1'6'161'0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12T12:52:50.703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15597 6629 464 0,'2'-16'275'15,"5"-10"-30"-15,-3 3 1 16,-4 11-43-16,5 9-32 16,-3 9-39-16,-5 9-27 0,-4 16-41 15,-6 7-11-15,-4 13-28 16,3 7-8-16,2-4-7 15,3-2-2-15,7-10-1 16,2-10 0-16,0-19-1 16,2-7 6-16,0-20 6 15,9-9 1-15,2-19 4 0,0-7-6 16,0-4-5 0,-6-1-1-16,2 7-5 0,-2 2-1 15,0 11-6-15,-1 9-5 16,-3 17-4-16,2 7 0 15,4 13 2-15,-1 8 2 0,4 11 6 16,-2 6 1 0,2 3 4-16,4 8 0 15,3-2 3-15,3 2-3 0,1-7 6 16,-3-8 3-16,-2-11-58 16,0-11-71-16,-7-12-352 15</inkml:trace>
  <inkml:trace contextRef="#ctx0" brushRef="#br0" timeOffset="156.1565">15518 6740 814 0,'2'4'383'0,"16"3"-151"16,7 0-54-16,15-1-65 15,5-2-38-15,-1 3-41 16,-2 0-41-16,-8 0-293 15</inkml:trace>
  <inkml:trace contextRef="#ctx0" brushRef="#br0" timeOffset="374.889">15566 6451 825 0,'-19'3'412'0,"-26"5"-144"16,-6 8-70-16,-4 20-92 16,2 8-38-16,5 20-38 15,13 5-15-15,23 12-19 16,13-2-5-16,29-9 0 16,11-13 7-16,16-16-125 15</inkml:trace>
  <inkml:trace contextRef="#ctx0" brushRef="#br0" timeOffset="609.2257">15957 6446 1116 0,'14'7'438'0,"21"17"-277"0,4 8-62 16,8 20-12-16,-8 11-11 16,-16 22-12-16,-15 7 1 15,-17-2-8-15,-10-10-4 16,-10-24-10-16,8-17-65 16</inkml:trace>
  <inkml:trace contextRef="#ctx0" brushRef="#br0" timeOffset="1417.5217">23301 6522 770 0,'-17'-1'377'16,"-24"3"-115"-16,3 4-66 16,-1 12-95-16,2 12-25 15,12 9-53-15,6 9-20 0,16 3 0 16,8 2 3-16,12 2 8 16,5-5 4-16,10-7 1 15,3-6 2-15,8-19 5 16,2-6-21-16,1-18-168 15,-3-10-258-15</inkml:trace>
  <inkml:trace contextRef="#ctx0" brushRef="#br0" timeOffset="1620.6009">23425 6599 756 0,'0'-9'417'16,"0"-11"-97"-16,4 18-117 15,-1 3-27-15,2 16-70 16,1 9-34-16,2 9-27 16,0 7-12-16,0 5-12 15,-1 2 0-15,-4-2 2 0,0-4 22 16,-1-16-132-16,0-7-137 16</inkml:trace>
  <inkml:trace contextRef="#ctx0" brushRef="#br0" timeOffset="1948.6473">23400 6606 1006 0,'10'-10'466'0,"8"-12"-191"0,21 6-101 16,9-2-8-16,11 8-42 16,2 10-32-16,-19 6-41 15,-11 5-15-15,-30 12-15 16,-11 4-4-16,-20 5 0 15,-9 0-1-15,0-4-4 16,7-6-1-16,16-9-11 16,14-4-5-16,16-5-5 15,9 2-1-15,14 0 5 16,4 2 0-16,-1 8-1 16,-5 6 0-16,-17 13 1 15,-8 4 4-15,-16 7-1 16,-8-2 2-16,-12-9 5 15,-7-3 2-15,-7-15 22 16,1-4-35-16,1-12-139 16,3-6-443-16</inkml:trace>
  <inkml:trace contextRef="#ctx0" brushRef="#br0" timeOffset="2167.6018">23864 6584 1170 0,'24'-1'516'0,"39"3"-260"15,6 17-88-15,-3 18-99 16,-14 5-37-16,-37 17-28 16,-24 2 8-16,-32 7 16 15,-8 2 27-15,-10-14 36 16,0-10 2-16,15-22-7 15,10-11-25-15,15-13-433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09:44:48.23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20897 3411 276 0,'8'0'139'0,"8"-2"14"16,-14-3-26-16,-28-1-8 15,-13-1 9-15,-29-1-15 16,-12 3 16-16,-12 0 0 16,2 5-5-16,7 3-20 15,7 0-1-15,19 5-1 16,10 0-21-16,34 1-54 0,16 3-20 15,43 1-10-15,18-3 6 16,42-3 33-16,33-4 13 16,36 0 20-16,21 0 5 15,12 4-8-15,-13 0-15 16,-18-1-29-16,-23-2-7 16,-46-2 1-16,-25-2 1 15,-46-5 9-15,-14-2 13 16,-23-7 5-16,-7-3-4 0,-9-7-15 15,-7-6-13-15,-5-3-12 16,2 5 0-16,7 8-8 16,9 7-25-16,13 13-18 15,10 7-4-15,9 12-1 16,2 3 21-16,6 9 17 16,-3 4 4-16,-14 1 33 15,-5-2 15-15,-21-7 22 16,-10-5 5-16,-6-5-20 15,2 0-15-15,11-7-90 16,6-2-108-16,21-4-319 16</inkml:trace>
  <inkml:trace contextRef="#ctx0" brushRef="#br0" timeOffset="533.2369">22497 3007 1130 0,'-1'-1'489'16,"1"1"-278"-16,-1 8-65 15,2 19-84-15,4 10-12 16,1 18-5-16,5 9-7 0,3 10-10 16,-1-1-3-16,-1-6-4 15,-1-7-1-15,-2-17-5 16,-2-12 0-16,-5-11-1 15,-2-6 8 1,-10-11-73-16,-7-4-48 0,-16-16-102 16,-6-7-22-16,-9-15 64 15,4 0 48-15,12 3 118 16,7 6 26-16,16 15 67 16,7 6 15-16,13 9 46 15,14 0 11-15,18 7-4 16,12 2 19-16,19 1-32 15,6 0-20-15,-7-6-51 16,-6-4-36-16,-27-4-47 16,-8-3-144-16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10:21:21.0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12808 14572 734 0,'-6'3'275'0,"-2"1"-175"16,1-4-19-16,11-9-17 15,6-11-11-15,9-17-45 0,17-11 1 16,24-20 28-16,18-6 10 15,25-16 24-15,10 2 2 16,16 2-10-16,1 2-5 16,3 17-17-16,4 10-6 15,6 17-18-15,-3 16-6 16,15 11-9-16,7 7-2 16,1 8 1-16,13 0 2 15,9 5 0-15,1-1 1 16,9-3 2-16,-4-3 0 0,-12-8 3 15,-4-3 2-15,-41-8 5 16,-23 1 4-16,-41-4-3 16,-27 1-6-16,-32-10-24 15,-15-4-34-15,-11 0-87 16,-8-8-82-16</inkml:trace>
  <inkml:trace contextRef="#ctx0" brushRef="#br0" timeOffset="613.2184">16142 13427 707 0,'-5'4'276'0,"-2"9"-178"16,-2 0-29-16,0 7-17 15,-4-3-11-15,-4-2-24 16,2 5-8-16,-5-10-2 15,6 3 0-15,4-6 2 16,3-5 4-16,5-3 6 16,1-1 3-16,1 1 18 15,0-1 7-15,0-3 5 16,4-13 1-16,20-25 7 16,-10 23-1-16,0 6 9 0,0-2 7 15,-3 4-5-15,-7 3-5 16,0 9-17-16,-1 3-10 15,3 12-18-15,6 3-7 16,10 7-3-16,6 3-3 16,8-1-1-16,0-4 3 0,4-6-44 15,2-6-114-15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55" units="dev"/>
          <inkml:channel name="T" type="integer" max="2.14748E9" units="dev"/>
        </inkml:traceFormat>
        <inkml:channelProperties>
          <inkml:channelProperty channel="X" name="resolution" value="1333.61829" units="1/cm"/>
          <inkml:channelProperty channel="Y" name="resolution" value="1777.91638" units="1/cm"/>
          <inkml:channelProperty channel="F" name="resolution" value="0.00051" units="1/dev"/>
          <inkml:channelProperty channel="T" name="resolution" value="1" units="1/dev"/>
        </inkml:channelProperties>
      </inkml:inkSource>
      <inkml:timestamp xml:id="ts0" timeString="2019-10-17T08:24:37.50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19123 3104 38 0,'0'-24'35'0,"4"11"-8"16,-4 13-5-16,0 0-5 0,-8 11-5 15,-1 10-4-15,1 8-2 16,-2 2-3-16,1 9-3 16,-3-2 2-16,2-7-1 15,5-3 0-15,0-10 0 16,5-18 0-16,5 9 0 31,0-18-1-31,4-9 1 0,1-6-1 16,3-8 2-16,-2-6-2 15,5 5 0-15,-5-4 1 16,2 1-1-16,-3 9 2 16,0 1-2-16,-3 8 1 15,-7 18 0-15,14 3-1 16,-7 12 1-16,3 13-1 0,1 7 2 15,5 4 0-15,2 5-2 16,3 1 0-16,-1-7-2 16,2-6-3-16,-5-13-6 15,0-4-17-15,-5-3-11 0,-12-12 1 16,0 0 0-16</inkml:trace>
  <inkml:trace contextRef="#ctx0" brushRef="#br0" timeOffset="132.2883">19151 3206 34 0,'-7'-17'38'16,"24"1"32"-1,-4 12-47-15,10 8-11 16,3-4-42-16,5 10-4 0,-7-10-3 16,20 0-2-16</inkml:trace>
  <inkml:trace contextRef="#ctx0" brushRef="#br0" timeOffset="1248.1398">22554 3149 26 0,'0'-12'30'0,"0"12"0"15,0 15-14-15,0 1-5 16,0 8-3-16,-4 4-3 16,4 7-3-16,6 2 1 15,-6-1 0-15,3-4-2 0,-3-5-1 16,0-7-3-16,-3-8 0 0,3-12-2 15,-8-9 0-15,0-7 0 16,-2-6 0-16,2-2 1 16,0-5 1-16,4-1 3 15,2-2 2-15,2 2 1 16,5 5 2-16,5 0 0 16,7 4 2-1,3 1 0-15,4 6 1 16,1 1-2-16,-1 10 0 15,-5 3-1-15,-2 10-1 16,-11 2-1-16,-6 9-1 16,-7 0 0-16,-8 1-1 15,-1-2-1-15,2-1 1 16,7-4-1-16,7-2 0 0,0-13-1 16,28 16 1-16,-1-6 1 15,8-3-2-15,-2 8 2 16,-8-1 1-16,-9 3 0 15,-10 0-1-15,-13-2 1 16,-8-1-1-16,-12 0 1 16,-1-5-2-16,-4-9-19 0,8 0-17 15,0-13-1-15,13 6-1 16,7-16 0-16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11-09T12:10:22.6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18574 6539 621 0,'3'-5'352'0,"1"3"-43"16,-3 1-61-16,-2 1-72 15,0 0-30-15,0 0-57 16,-3 24-26-16,-48 38-35 16,23-27-11-16,-3 5-10 15,-1-4-1-15,5 0 0 16,8-4-1-16,8-12 2 16,6-6-2-16,9-13 10 15,8-7 0-15,11-16 2 16,3-4 0-16,5-10-8 15,-5 0-2-15,-4-1 0 16,-1 1 0-16,-7 6-2 16,3 3 0-16,-13 7 0 15,3 6-2-15,-6 6-3 16,-5 3-6-16,5 5-10 16,-2 5-2-16,1 11-6 0,6 5 3 15,4 10 3-15,1 4 2 16,13 5 6-16,3-1 4 15,7 6 5-15,5 3 1 16,-2-9 5-16,-3 0 2 16,-9-9 3-16,-7-9 1 15,-14-10 6-15,-8-3 3 16,-16-3 6-16,-9-3 3 16,-20-2 1-16,-1-2-2 0,-2-8-6 15,7-2-6-15,18 4-11 16,3-1-4-16,12 5-9 15,4-3-25-15,3 5-76 16,8 2-49-16</inkml:trace>
  <inkml:trace contextRef="#ctx0" brushRef="#br0" timeOffset="304.7154">18896 6739 781 0,'-4'1'445'0,"0"0"-106"15,8 8-127-15,8 3-47 16,12 9-68-16,10 7-14 16,5 7-41-16,0 2-11 0,-1-4-14 15,-3 3-2-15,-5-12-1 16,-2-3-9-16,-6-7-119 16,-6-4-118-16</inkml:trace>
  <inkml:trace contextRef="#ctx0" brushRef="#br0" timeOffset="507.8268">19182 6768 896 0,'-5'-1'479'0,"-2"0"-127"16,-5 5-137-16,-8 5-50 15,-1 12-61-15,-6 1-25 0,-6 12-39 16,7 5-14-16,-5-2-11 15,3-7-4-15,6-3-3 16,-2-13 9-16,10-6-67 16,7 1-65-16,7-13-317 15</inkml:trace>
  <inkml:trace contextRef="#ctx0" brushRef="#br0" timeOffset="1030.4219">18836 6570 838 0,'3'1'351'16,"10"4"-184"-16,8 1-46 16,11-3-56-16,12 2-3 0,7-5-28 15,2 2-15-15,0 5-9 16,-10-4 1-16,-8 3 1 15,-8-3 0-15,-11-2 1 16,-8 0 5-16,-8-1-18 16,-3 0-6-16,-11-11-8 31,-1 1-6-31,-6-7 15 0,-1 0 5 16,9 6 0-16,4 2-3 15,10 8-11-15,7 1-1 16,11 4 7-16,3 4 6 15,4 4 34-15,2-2 26 16,-10 3 46-16,-3 3 23 16,-14-3 23-16,-4 1-3 0,-11 1-34 15,-3-7-20-15,-2 1-51 16,2 1-92-16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2-11-02T09:55:34.9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2354 5261 1575 0,'-8'-2'64'15,"-3"2"-16"-15,-12 0 63 16,-9 0-19-16,-11 2-24 0,-6-2-9 16,-4-4-27-16,-4-1-9 15,-2-4-13-15,7 2-6 16,9 3-9-16,13 1-7 15,22 3-34-15,10 2 1 16,22 4 5-16,8 3 7 16,14 8 33-16,8 4 4 15,-4 11 6-15,-3 7 3 16,-13 4 3-16,-11 5 1 16,-22-1-2-16,-12-5 0 15,-16 4 0-15,-12-3-2 0,-6-3 0 16,-1-2 1-16,-5-9 2 15,8-9 1-15,10-9-3 16,10-3-9-16,23-6-8 16,10 1-4-16,25-2 1 15,8 0 7-15,9 0 10 16,2 0 3-16,-3 4 0 16,-5 3-4-16,-4 2-188 15</inkml:trace>
  <inkml:trace contextRef="#ctx0" brushRef="#br0" timeOffset="325.3069">2457 5639 917 0,'-3'4'360'16,"-4"15"-244"-16,1 4-42 15,6 7-31-15,6 4-13 16,11 0 39-16,7-3 8 0,11-7 50 16,-1-5 12-16,7-17-20 15,-3-3-19-15,-9-11 13 16,-3-3-7-16,-12-6-22 15,-5 0 7-15,-8-6-96 16,-2-1-66-16,-9 3-191 16,-3 0-144-16</inkml:trace>
  <inkml:trace contextRef="#ctx0" brushRef="#br0" timeOffset="434.91">2613 5484 680 0,'-3'-6'445'0,"-1"-5"14"16,2 2-133-16,2 5-165 15,0 3-60-15,6 7-54 16,2 7-133-16</inkml:trace>
  <inkml:trace contextRef="#ctx0" brushRef="#br0" timeOffset="749.8443">3093 5648 689 0,'-6'-6'421'0,"-7"-5"-15"15,-1-1-154-15,0 12-137 16,-4 1-50-16,-4 11-63 16,0 4-12-16,5 7-4 15,5 5 4-15,12-2 5 16,4 4-1-16,8-3 4 15,4-4 2-15,4-4 40 16,1-5 10-16,1-8 19 16,0-5 24-16,-9-8-13 15,-1-3 3-15,-13-8-11 16,-11 1-25-16,0-4-71 16,-10 2-101-16</inkml:trace>
  <inkml:trace contextRef="#ctx0" brushRef="#br0" timeOffset="917.4974">3082 5619 1012 0,'16'0'510'0,"28"5"-161"0,2-4-84 16,22 2-131-16,2 1-47 16,-3-4-59-16,0 1-12 15,-18-3-9-15,-10-2-53 16,-12-4-144-16,-8-5-92 15,-9 2-321-15</inkml:trace>
  <inkml:trace contextRef="#ctx0" brushRef="#br0" timeOffset="1064.1755">3451 5626 777 0,'3'10'369'0,"1"15"-131"15,0 2-59-15,-2 3-90 16,-2-2-21-16,5-3-48 15,1-2 1-15,8-8-144 16,-1-3-109-16</inkml:trace>
  <inkml:trace contextRef="#ctx0" brushRef="#br0" timeOffset="1312.2376">3560 5718 513 0,'5'-4'300'0,"12"0"-33"15,-3 4-12-15,0 5-63 16,3 7-20-16,-5 1-49 15,-1 1-22-15,-5 1-48 16,-2-4-14-16,2-4-15 16,1-3-4-16,3-9-5 15,2-5-3-15,4-9-8 0,2 2-3 16,1-5-6-16,1 5-4 16,-3 8-1-16,0 3-4 15,-4 12 0-15,-5 3 4 16,-3 9 4-16,-3 4 5 15,-2 5 3-15,0 2 2 16,5-2-46-16,5 2-127 16</inkml:trace>
  <inkml:trace contextRef="#ctx0" brushRef="#br0" timeOffset="1527.9036">4034 5612 1229 0,'0'-2'530'0,"0"2"-311"16,1 4-86-16,-1-4-92 16,2 19-22-16,8 51 5 15,0-18-2-15,0 9 1 16,3 5-4-16,-1-2-4 16,-1-5-1-16,1-10-1 15,-1-14 2-15,1-10-54 16,-2-8-107-16</inkml:trace>
  <inkml:trace contextRef="#ctx0" brushRef="#br0" timeOffset="1644.1705">4101 5816 664 0,'13'-3'252'15,"19"-6"-182"-15,7-1-37 16</inkml:trace>
  <inkml:trace contextRef="#ctx0" brushRef="#br0" timeOffset="1896.0822">4673 5714 854 0,'-5'5'417'0,"-4"5"-156"0,-9 3-141 16,-5 1-32-16,-2 1-47 15,-1-3-10-15,-1-5-1 16,1-5 2-16,4-7-29 15,1-10-8-15,3-5-12 16,3-1-5-16,4-1 18 16,4 5 8-16,11 6 4 15,3 1 3-15,12 10 1 16,3 2-3-16,6 11-3 16,3 5-3-16,-3 7 0 15,2 3-1-15,-4 6 1 16,-6-2-37-16</inkml:trace>
  <inkml:trace contextRef="#ctx0" brushRef="#br0" timeOffset="2046.9185">4500 5417 1496 0,'-3'0'589'0,"0"1"-417"16,4 13-85-16,7 13-77 15,6 5-83-15</inkml:trace>
  <inkml:trace contextRef="#ctx0" brushRef="#br0" timeOffset="2524.1962">5418 5610 1287 0,'3'-8'535'0,"1"-1"-345"16,2 6-70-16,1 17-82 16,0 15-36-16,3 25-15 15,-2 14 4-15,2 22 8 16,-1 1 1-16,-3-7 7 16,2-10 1-16,-7-23-49 15,4-9-41-15,2-16-175 16,-3-10-195-16</inkml:trace>
  <inkml:trace contextRef="#ctx0" brushRef="#br0" timeOffset="2651.6803">5420 5829 1089 0,'5'-1'411'0,"5"1"-313"0,8 4-57 15,23 6-41-15,5-1-57 16,22-1-237-16</inkml:trace>
  <inkml:trace contextRef="#ctx0" brushRef="#br0" timeOffset="3033.2055">5980 5772 793 0,'4'-9'437'15,"4"-10"-54"-15,-8 7-63 16,-4 10-118-16,-4 4-57 0,-6 13-103 16,4 5-30-16,-3 10-11 15,1 0 5-15,1-3 3 16,2-3-1-16,1-12-27 15,5-7-19-15,1-12-17 16,-6-9-1-16,1-12 30 16,-4-2 13-16,4 1 11 15,5 5-6-15,7 8-20 16,2 3-6-16,7 8-13 16,-1 4 1-16,1 9 14 15,3 5 6-15,3 4 18 16,7 3 6-16,8-2 3 15,2 2 2-15,3-5 2 16,-5-2 2-16,0-10 4 16,-1-5 32-16,-2-12 19 15,2-2 5-15,-8 2 14 16,1 5-30-16,-8 10-10 0,-5 5 6 16,-8 8 8-16,-6 2 6 15,-9 1-1-15,-4-1-11 16,-2-4-96-16,0-7-93 15</inkml:trace>
  <inkml:trace contextRef="#ctx0" brushRef="#br0" timeOffset="3490.052">7026 5699 888 0,'13'-6'443'0,"11"-5"-144"15,21 6-168-15,11 1-34 16,12 4-53-16,-5 0-11 0,-10 5-16 16,-12-3-2-16,-14 3-4 15,-6-2-24-15,-8 1-148 16,-4-2-96-16</inkml:trace>
  <inkml:trace contextRef="#ctx0" brushRef="#br0" timeOffset="3625.2317">7346 5688 425 0,'-7'6'301'16,"-2"2"24"-16,5 7-137 16,-1 5-52-16,5 3-54 15,-1 3-27-15,6 4-37 16,3-3-5-16,8-5-31 16,10-4-108-16</inkml:trace>
  <inkml:trace contextRef="#ctx0" brushRef="#br0" timeOffset="3872.8628">7731 5747 1018 0,'-17'-14'470'16,"-17"-9"-208"-16,-4-1-78 15,3 11-109-15,6 10-42 16,7 9-56-16,6 9-10 15,8 9 1-15,6 0 6 16,13 6 17-16,10 1 3 16,17-4 7-16,8-2 6 0,4-14 54 15,-1-7 11-15,-12-13 28 16,-8-9 9 0,-14-5-46-16,-14-2-20 0</inkml:trace>
  <inkml:trace contextRef="#ctx0" brushRef="#br0" timeOffset="4665.3322">8947 5304 1009 0,'-10'0'425'0,"-8"3"-246"0,-5 0-61 15,-1 5-75-15,5 3-21 16,7 1-29-16,12 6-6 16,11 5-3-16,4-3 5 15,17 7 9-15,1-4 2 16,1-2 1-16,-2 2 3 16,-15-6 0-16,-8 0 1 0,-15-4 2 15,-7 1 0-15,-7 0 2 16,-2 1-1-16,2 3-5 15,5 1-2-15,9 0-1 16,3 2-3-16,4-2 1 16,1 0 1-16,3-1 1 15,1 3 0-15,-6 3 1 16,-5 2 0-16,-5 4 0 16,-5 2 0-16,2-1 2 15,3-2-1-15,10-5 0 16,7-3-2-16,17-5 3 15,9-6-54-15</inkml:trace>
  <inkml:trace contextRef="#ctx0" brushRef="#br0" timeOffset="4981.5536">9298 5610 884 0,'-1'-1'417'0,"-4"0"-188"15,5 5-120-15,-1-4-46 16,0 0-46-16,0 23-4 16,0 38-1-16,8-25 4 15,7 1 31-15,7 1 12 0,14-6 18 16,2 1 2-16,9-15-23 15,-1-9 7-15,-2-13 13 16,-4-13 2 0,-10-9 0-16,-5-5-16 0,-13-7-31 15,-7 3-43-15,-17 1-162 16,-8 4-141-16</inkml:trace>
  <inkml:trace contextRef="#ctx0" brushRef="#br0" timeOffset="5181.1267">9414 5510 1210 0,'0'-2'562'15,"-5"-2"-274"-15,5 12-158 16,2 3-49-16,4 21-76 0,4 7-7 16,5 21 1-16,0 3 1 15,-1 13 2-15,-1 5 2 16,-5-11 25-16,-2-4-69 15,-5-20-137-15,-1-10-109 16</inkml:trace>
  <inkml:trace contextRef="#ctx0" brushRef="#br0" timeOffset="5468.6054">9746 5709 795 0,'-4'3'317'0,"3"7"-206"16,-1 4-46-16,6 5-39 16,5 3 1-16,3 5 33 15,4-1 18-15,3-4 47 16,1-4 27-16,2-13 25 15,4-5 8-15,-3-13-24 16,-3-5-26-16,-6-7-63 16,-5-3-27-16,-6-1-63 15,-6 3-77-15,-3 4-260 16</inkml:trace>
  <inkml:trace contextRef="#ctx0" brushRef="#br0" timeOffset="5779.4619">9950 5619 846 0,'3'2'408'16,"9"10"-115"-16,4 5-109 16,15 17-87-16,3 8-15 15,2 15-44-15,-1 6-15 0,-13 2-9 16,-5-2-3-16,-14-13-2 16,-4-6 0-16,-11-13 2 15,-5-7 0-15,-2-7 5 16,-3-5 0-16,-1-7 6 15,-2-5 4-15,4-5-2 16,0-7 1-16,7-6-7 16,3-3-4-16,9-2-8 15,6-4 17-15,13-5 25 16,13-4 10-16,13-4 23 16,3-3-15-16,-2 4-25 15,-10 1-7-15,-13 7-27 16,-2 3-60-16,-11 9-282 15</inkml:trace>
  <inkml:trace contextRef="#ctx0" brushRef="#br0" timeOffset="6288.7796">10467 5606 862 0,'-11'-7'361'0,"-9"-4"-112"16,1 5-160-16,1 6-25 0,6 4-12 15,3 1-59-15,9 7-6 16,6 2 3-16,9 1 22 16,6 1 16-16,4-2 7 15,1 0 1-15,-1-5-12 16,-1-1-7-16,-9-4-4 15,-6-2-3-15,-13 0-5 16,-9 3-2-16,-9 0-3 16,0 5 1-16,2 3-3 15,2 1-3-15,9 2-4 16,4 2 0-16,10-2 3 16,3-1 4-16,8-3 6 15,2-1 5-15,6-9 9 16,3-5 4-16,0-9 6 15,-2-5 16-15,0-3 4 16,-4-1-1-16,-2-3 18 16,-3 1 2-16,-8 2 2 0,-2 4-3 15,-4 13-36-15,1 2-21 16,-3 7-22-16,0-5-2 16,0 0 6-16,1 23 1 15,6 32 7-15,-3-27 0 16,1 0 42-16,-2-3-99 15,-3-5-231-15</inkml:trace>
  <inkml:trace contextRef="#ctx0" brushRef="#br0" timeOffset="6425.5612">10651 5570 938 0,'-4'-19'522'0,"-2"-24"-97"15,3 10-156-15,2 18-170 16,1 1-58-16,2 14-48 15,0 8-127-15</inkml:trace>
  <inkml:trace contextRef="#ctx0" brushRef="#br0" timeOffset="6746.8631">11004 5724 719 0,'0'-9'480'0,"-6"-9"18"15,-5 0-247-15,3 2-46 16,-15 2-91-16,1 0-36 16,-2 13-58-16,-1 1-17 15,0 12-12-15,9 8-3 16,5 7 4-16,3 5 1 0,13 3 3 15,5 0 2-15,14-5 4 16,7-5 4-16,4-10 28 16,3-10 9-1,-7-14 38-15,-2-9 5 0,-8-12-22 16,-3-3-12-16,-14-3-166 16,-4 2-252-16</inkml:trace>
  <inkml:trace contextRef="#ctx0" brushRef="#br0" timeOffset="7195.6551">11346 5221 876 0,'23'-4'472'0,"17"-5"-160"16,-2 10-121-16,-3 8-65 16,-12 12-74-16,-5 6-5 15,-17 16-8-15,-8 1-3 16,-5 9-8-16,-5-4-6 16,11-7-7-16,6-5-1 15,11-14 1-15,8-2 2 16,-2-10 1-16,-2-3 3 0,-3-8 1 15,-3 0-1-15,-5-4-3 16,0 1-8-16,-4 6-11 16,-1-3-5-16,0 0-8 15,-2 12 4-15,-11 48 0 16,7-19 3-16,-2 20 4 16,-1 7-1-16,-1 4 4 15,-2-1 1-15,-6-19-1 16,0-8 2-16,-6-16 3 15,1-7 3-15,1-10 4 16,1-5 8-16,7-6-123 16,6-3-138-16</inkml:trace>
  <inkml:trace contextRef="#ctx0" brushRef="#br0" timeOffset="7364.4267">11815 5899 1580 0,'1'0'687'0,"0"0"-323"15,-1 5-248-15,0-5-59 16,-1 0-47-16,1 0-7 16</inkml:trace>
  <inkml:trace contextRef="#ctx0" brushRef="#br0" timeOffset="16148.1577">2195 6554 627 0,'-12'-1'347'0,"-11"-3"-69"16,-6 13-166-16,-6 4-48 0,4 20-58 16,1 6-10-16,15 20-17 15,11 9 0-15,16 2 8 16,15-2 5-16,21-22 8 15,16-16 1-15,9-30 32 16,3-13 52-16,-13-19 114 16,-15-9 47-16,-26-14 24 15,-19-3-36-15,-23-7-100 16,-14 3-47-16,-4 6-53 16,1 6-17-16,6 13-25 15,7 7-32-15,6 17-177 16,4 12-183-16</inkml:trace>
  <inkml:trace contextRef="#ctx0" brushRef="#br0" timeOffset="16380.1359">2593 6771 1166 0,'-3'-1'445'16,"3"4"-324"-16,-3 11-67 0,2 11-59 15,5 10 1-15,0 2 0 16,11-1 4-16,16-11-35 16,6-8-127-16</inkml:trace>
  <inkml:trace contextRef="#ctx0" brushRef="#br0" timeOffset="16702.4543">3457 6817 874 0,'-15'-8'484'0,"-21"-6"-101"16,0 6-150-16,-1 13-155 15,5 8-45-15,9 15-32 16,7 9-7-16,15 3-1 16,5 3 4-16,19-8-5 0,8-7 1 15,13-12 11-15,0-7 9 16,-1-12 15-16,-10-7-7 16,-13-10 91-16,-12-7 14 15,-9-18 13-15,-7-5 18 16,-11-12-77-16,-4-2-15 15,-5 3-27-15,2 1-16 16,7 8-29-16,15 8-2 16,17 11-148-16,12 9-103 0</inkml:trace>
  <inkml:trace contextRef="#ctx0" brushRef="#br0" timeOffset="17009.0121">3751 6828 1117 0,'-3'-3'502'0,"2"-2"-265"15,-5 5-75-15,5 0-102 16,0 5-38-16,-2 25-24 15,-1 37 3-15,8-31 5 16,11-11 12-16,7-10 45 0,5-4 10 16,11-12 52-16,-3-2 0 15,-6-9-16-15,-4-6-4 16,-8-5-47-16,-6-5-10 16,-7-2-58-16,-3 5-74 15,-5 4-232-15</inkml:trace>
  <inkml:trace contextRef="#ctx0" brushRef="#br0" timeOffset="17256.4797">4003 6873 826 0,'6'8'447'16,"4"6"-113"-16,3 8-138 15,-2 4-43-15,-2-2-66 16,-1 1-29-16,-4-5-22 15,5-2-8-15,3-5-8 16,-1-5 37-16,7-10 36 16,-1-6 10-16,3-12 11 15,-1-4-32-15,0-5-37 16,-3-3-12-16,-2-1 2 16,2 0-63-16,0 4-171 15,-2 6-143-15</inkml:trace>
  <inkml:trace contextRef="#ctx0" brushRef="#br0" timeOffset="17557.4413">4477 6833 693 0,'8'5'420'0,"8"4"-58"16,-9 5-134-16,-5 3-39 15,-2 3-53-15,-4-1-22 16,-8 3-28-16,-2-1-21 15,1-3-32-15,-6 1-11 0,5-10-7 16,0 0 4 0,-4-9 6-16,4-2 2 0,3-3-7 15,4-3-10-15,7-1-25 16,5 0-9-16,6 2-11 16,5 5 2-16,4 5 10 15,-1 6 2-15,-3 5 7 16,0 5 4-16,-6 0 5 15,0 3 3-15,-2 1-69 16,-2-4-97-16</inkml:trace>
  <inkml:trace contextRef="#ctx0" brushRef="#br0" timeOffset="17707.8998">4448 6676 1259 0,'-5'-7'586'0,"-1"-10"-263"16,3 10-205-16,3 7-68 16,1 14-140-16,6 7-151 15</inkml:trace>
  <inkml:trace contextRef="#ctx0" brushRef="#br0" timeOffset="18203.4961">4767 6783 578 0,'2'-8'369'15,"-1"-9"9"-15,-2 1-50 16,-4 7-98-16,-2 4-60 0,0 14-118 16,1 12-39-1,4 30-42-15,2 12 3 0,4 18 19 16,4 3 4-16,1-3 8 15,-2-10 3-15,-6-12 4 16,-1-8 1-16,-4-17-18 16,0-6-41-16,0-16-159 15</inkml:trace>
  <inkml:trace contextRef="#ctx0" brushRef="#br0" timeOffset="18354.4282">4757 7043 975 0,'13'0'329'0,"19"0"-308"15,15 3-24-15,16 0 5 16,6 2-159-16</inkml:trace>
  <inkml:trace contextRef="#ctx0" brushRef="#br0" timeOffset="18783.7072">5352 6820 773 0,'-13'-11'405'0,"-7"-8"-116"15,-2 8-134-15,-4 5-44 16,2 6-64-16,3 0-28 16,7 8-34-16,6 3-8 0,12 5-6 15,3 1 3-15,9 1 16 16,5 0 7-16,4-1 7 15,-1-2 4-15,-5-6 5 16,-4-3 0-16,-15-1 2 16,-3-1 1-16,-16 4-3 15,-7 3-2-15,-5 2-7 16,1 0-4-16,10 3-7 16,5-1-5-16,13-1 0 15,5 2 0-15,13-5 6 16,6-3 4-16,9-7 5 15,6-1 6-15,1-8 6 16,-4-4 4-16,-6-4 2 16,-5-5 1-16,-9 1-2 15,-1-3-3-15,-6 0-5 16,-1 5-4-16,-2 9-6 0,-4 6-8 16,5 12-2-16,-5 1-1 15,4 11 1-15,3 2 8 16,-1 0 26-16,5 4-72 15</inkml:trace>
  <inkml:trace contextRef="#ctx0" brushRef="#br0" timeOffset="18984.6649">5614 6868 573 0,'9'-10'381'0,"13"-5"15"16,4 10-178-16,5 12-98 15,5 9-45-15,-4 17-32 16,-3 4-8-16,-17 1 7 16,-10-1 4-16,-16-11 9 15,-6-1 0-15,-1-9-6 16,-2-8-16-16</inkml:trace>
  <inkml:trace contextRef="#ctx0" brushRef="#br0" timeOffset="19533.1581">6583 6870 293 0,'3'23'219'16,"1"15"27"-16,2 6-78 15,-1-3-20-15,1-6-10 16,-3-9-13-16,0-11-17 16,2-8 8-16,-3-10-5 15,2-5-11-15,-1-14-20 16,0-7-25-16,6-10-38 15,1-8-6-15,10-4-16 16,7 2-9-16,11 13-9 0,5 6-5 16,-6 17 6-1,-3 8 11-15,-11 6 12 0,-3 9 5 16,-7 8 1-16,-9 6-4 16,-4 11-3-16,0 2 1 15,4 0 3-15,5-3-18 16,11-5-95-16,7-5-77 15</inkml:trace>
  <inkml:trace contextRef="#ctx0" brushRef="#br0" timeOffset="19951.7332">7177 7003 552 0,'2'-7'348'0,"3"-15"1"16,-4-6-66-16,-2-3-87 15,-6-5-25-15,-6 4-53 16,-3 4-27-16,-6 7-48 15,-2 5-24-15,-3 16-36 16,1 5-12-16,4 15-11 16,6 8 2-16,11 7 10 15,6 1 7-15,13-5 12 16,5-2 4-16,8-9 5 16,0-7 3-16,4-3 8 15,-1-7 3-15,-6-8 5 16,-1-3 2-16,-5-8 1 15,-2-1-3-15,-7-2-4 0,-1 4-8 16,-8 5-19-16,-2 2-11 16,-1 10-14-16,-2 0-1 15,2 13 8-15,5 3 8 16,7 2 10-16,6-2 4 16,5-4 6-16,5-3 2 15,-3-6 6-15,2 2 37 16,-2-9 42-16,-5-3 21 15,-3-9 41-15,-6-8-25 0,-8-5-34 16,-4-6-23-16,-5 1-92 16,1 5-77-16</inkml:trace>
  <inkml:trace contextRef="#ctx0" brushRef="#br0" timeOffset="20840.4525">7992 6823 934 0,'9'2'362'0,"19"0"-245"15,11-1-9-15,16-1-19 16,3-2-17-16,-5-4-30 16,-10-1-11-16,-21 2-3 15,-7 2 1-15,-14 0 23 16,-5 3-6-16,-6 1-17 16,-8 1-7-16,-8 9-37 15,2 1 0-15,2 10-2 16,7 6 1-16,13 4 3 15,5 2-1-15,16-1 4 16,7-3-11-16,12-1-48 16,0-7-13-16,1-7-14 15,1-7 12-15,-5-7 12 16,5-2 19-16,-6-8 21 16,-3-2 7-16,-10-7 44 15,0-3 14-15,-11-1 67 16,-9-1 23-16,-1-1 22 0,-7 0-9 15,-10 1-67-15,3 3-31 16,-10 10-41-16,1 7-13 16,1 9-17-16,0 7 0 15,8 9 2-15,6 2 6 16,8 2 9-16,10 0 5 16,8-8 10-16,4 0 4 15,7-9 9-15,-2-6 5 16,2-5 5-16,0-8 0 0,-6-5 2 15,-2-3 0-15,-5-2-5 16,-6 0-2-16,-6 2-9 16,-2 5-5-16,-3 6-16 15,0 7-11-15,1 5-10 16,1 4-1-16,4 9 10 16,0 1 9-16,7 0 11 15,2 0 4-15,5-7 5 16,2 0 24-16,0-6 39 15,-2-4 25-15,-1-3 39 16,-2-8 0-16,-5-5-1 16,-4-5-20-16,-6-5-40 15,-5-1-33-15,-8 3-163 16</inkml:trace>
  <inkml:trace contextRef="#ctx0" brushRef="#br0" timeOffset="21404.4517">9819 6810 594 0,'0'9'318'16,"-4"5"-89"-16,-10 11-91 0,-8 4-46 16,-8 2-44-16,1 4-18 15,-4-12-8-15,-1-7 6 16,-1-8-1-16,-2-8-1 15,6-11-3-15,2-8 0 16,10-6 7-16,5-4 6 16,16 3-3-16,8 0 2 15,16 8 8-15,7 5-2 16,6 13 13-16,-1 10-1 16,-5 11-18-16,2 9-4 0,-8-2-13 15,-1 2-5-15,2-1-113 16,1-9-326-16</inkml:trace>
  <inkml:trace contextRef="#ctx0" brushRef="#br0" timeOffset="21699.8111">10165 6818 844 0,'-11'-9'407'0,"-14"-5"-154"16,-2 2-71-16,-6 8-100 16,-1 3-27-16,-1 8-29 0,4 8-13 15,9 10-9-15,7 8-4 16,14 3-5-16,5 1 2 16,13-6 10-16,7-7 8 15,1-6 17-15,4-10 7 16,-8-5 18-16,-7-4 17 15,-12-9 9-15,-9-4-7 16,-13-10-16-16,-4 2-72 16,3-6-239-16</inkml:trace>
  <inkml:trace contextRef="#ctx0" brushRef="#br0" timeOffset="22093.6642">10263 6820 894 0,'0'0'478'0,"2"3"-115"16,0 6-172-16,2 8-120 15,4 7-36-15,-2 6-21 16,2 3-3-16,-3-5-3 16,-2-1 1-16,4-9-47 15,0-6-52-15,6-6-120 16,-3-6-87-16,0-8-34 15,0-5 49-15,-2-10 126 16,1-2 101-16,4-4 138 0,-1 0 39 16,1 7 69-1,-3 2 28-15,-6 10 8 0,-3 4-33 16,-4 6-81-16,-7 4-45 16,-5 4-64-16,-2 1-3 15,-4 3 6-15,6-1 0 16,4 1-6-16,4 0-2 15,9 2-7-15,2-2-1 16,12-2 4-16,5 2 3 16,10 1-107-16,6 1-270 0</inkml:trace>
  <inkml:trace contextRef="#ctx0" brushRef="#br0" timeOffset="22511.0341">10833 6902 980 0,'-6'-14'443'0,"-4"-13"-207"15,-2-1-54-15,3 8-78 16,-3 4-28-16,-4 7-44 16,-3 2-18-16,-3 8-23 15,0 5-9-15,7 9-10 16,1 2 0-16,5 6 2 15,5-1 3-15,9 4 15 0,5-2 8 16,13-2 12-16,-3-4 5 16,-1-11 6-16,3-1 1 15,3-12 3-15,2-3 0 16,2-7 2-16,-4-6-2 16,-8 1-6-16,-5 0-5 15,-11 8-21-15,-1 7-14 16,-4 9-14-16,-3 4-2 15,2 9 6-15,2 2 9 16,5-3 11-16,5 3 4 0,8-1 6 16,3-4 2-16,3-3 28 15,1-5 12-15,-2-10 16 16,-1-2 3-16,0-4-21 16,-4-1-9-16,-5 2-109 15,-1-5-110-15</inkml:trace>
  <inkml:trace contextRef="#ctx0" brushRef="#br0" timeOffset="22628.1293">10996 6631 1224 0,'-3'-9'561'0,"-4"-9"-273"16,0 6-88-16,7 7-144 16,0 4-54-16,6 8-173 15</inkml:trace>
  <inkml:trace contextRef="#ctx0" brushRef="#br0" timeOffset="22871.7504">11211 6780 1116 0,'1'7'495'16,"5"8"-244"-16,2 3-99 15,0 7-74-15,2 1-28 16,-2 4-24-16,-1-5-7 0,2-4 14 15,-3-6 19-15,2-10 39 16,0-3 22-16,6-7 1 16,4-3-16-16,2-7-34 15,0-2-20-15,-3-6-21 16,-4-1-9-16,0 2-129 16,-3 2-106-16</inkml:trace>
  <inkml:trace contextRef="#ctx0" brushRef="#br0" timeOffset="23201.6014">11514 6759 1127 0,'7'-2'441'0,"9"-4"-289"0,9 2-52 16,5 0-44-16,5 3-4 15,-7 0-20-15,-4 0-5 16,-5-2-5-16,-7 0-2 16,-6 2-2-16,-4-2-2 15,-2 3-10-15,-1 0-7 16,0 0-8-16,0 0-5 16,-1 0-1-16,1 0 3 15,-10 11-2-15,-27 38 0 16,25-17 1-16,5 0 2 15,3 1 3-15,5 2 4 0,8-8 4 16,7 0 10-16,3-10-131 16,12-3-100-16</inkml:trace>
  <inkml:trace contextRef="#ctx0" brushRef="#br0" timeOffset="23619.6418">12172 6871 754 0,'-2'-2'463'15,"0"-2"-2"-15,-8 3-316 16,-2 2-60-16,-3 4-58 16,-6 1-9-16,-8-3-9 15,-2 2 0-15,-1-5 6 16,2-3 5-16,8-3 4 16,2-7 2-16,8-3-7 0,5 0-10 15,8 2-21-15,7 2-10 16,9 6-9-16,3 6-6 15,2 9 2-15,1 7 2 16,1 8 10-16,1 7 14 16,2-1 20-16,2-2 9 15,-3-8 5-15,-4-9 1 16,0-10 3-16,1-2 2 16,-2-11 1-16,4-3-2 15,1-8-5-15,-3-3-6 0,2-5-2 16,-2-1-1-16,-6 9-9 15,-2 4 8-15,-7 14-4 16,-3 5 2-16,-5 15 16 16,0 7-5-16,2 15 10 15,1 7-3-15,2 0-6 16,3-4-3-16,2-10-28 16,1-8 0-16</inkml:trace>
  <inkml:trace contextRef="#ctx0" brushRef="#br0" timeOffset="24627.2198">2137 7808 733 0,'-3'-7'354'15,"-2"-2"-131"-15,-13 0-26 0,-1 3-70 16,-8 7-36-16,-3 10-55 16,1 7-41-16,1 17-33 15,7 5 0-15,17 11 5 16,12-2 9-16,17-9 15 15,5-3 6-15,0-18 7 16,2-2 3-16,2-13 7 16,-2-4 6-16,-7-9 8 15,-6-10 4-15,-8 0 2 16,-5-7-2-16,-6 1-7 16,-5 3-4-16,-5 1-7 15,-5 3-8-15,1 11-16 16,0 8-2-16,4 17-2 15,3 10 3-15,1 11 11 16,1 2 0-16,4 3 8 16,1-1 6-16,1 0 1 0,0-5 1 15,2-3-3-15,-1-7-2 16,5-7 4-16,-1-7 3 16,8-14-93-16,2-7-113 15</inkml:trace>
  <inkml:trace contextRef="#ctx0" brushRef="#br0" timeOffset="25077.7668">2609 7895 955 0,'-5'9'401'0,"-10"16"-237"15,-3-4-50-15,2-6-53 16,0-1-15-16,1-13-9 15,1-1-4-15,-3-10-7 16,-2-6-6-16,2-4-20 16,0-4-10-16,10 3-17 15,5 3-8-15,14 0-7 16,8 7 0-16,3 6 3 16,3 6 3-16,-5 17 6 15,-1 5 7-15,-4 11 27 16,-2 0 9-16,1-1 12 15,1-3 0-15,3-10-6 16,3-2 0-16,3-14 5 0,-1-4 7 16,-1-10 9-16,-4-6 1 15,-4-6 0-15,-2-3-5 16,-9-8-7-16,0-4-3 16,1 3-4-16,-1 5-1 15,2 12-10-15,-12 13-11 16,6 10-9-16,0 8-2 15,4 12 2-15,9 4 9 0,-7 4 1 16,-1 0 2-16,0-6-38 16,-2-3-84-16</inkml:trace>
  <inkml:trace contextRef="#ctx0" brushRef="#br0" timeOffset="25220.881">2782 7556 1260 0,'0'-7'497'16,"-2"-11"-311"-16,5 13-186 15,9 5 36-15,5 7-330 16</inkml:trace>
  <inkml:trace contextRef="#ctx0" brushRef="#br0" timeOffset="25398.5491">2955 7865 648 0,'7'24'398'0,"7"27"-50"16,3-11-160-16,0-8-30 16,1-12-3-16,-2-8 15 15,5-12 46-15,-3-7-3 16,6-9-59-16,-2-6-30 16,-4-10-66-16,-1 0-19 15,-9-2-126-15,-1-1-110 16</inkml:trace>
  <inkml:trace contextRef="#ctx0" brushRef="#br0" timeOffset="25698.1233">3526 7888 1078 0,'-5'-12'485'0,"-5"-11"-232"16,-6 0-57-16,-2 9-104 15,-2 8-39-15,-5 9-51 16,4 9-14-16,0 12-9 16,9 5 2-16,15 7 4 15,5-2 8-15,15-8 14 0,2-1 10 16,-2-16 12-16,4-1 2 15,-8-5 1-15,-4-5-5 16,2 0-65-16,-2-6-91 16</inkml:trace>
  <inkml:trace contextRef="#ctx0" brushRef="#br0" timeOffset="25896.1997">3607 7880 978 0,'5'4'434'0,"8"13"-221"16,-2 1-57-16,6 7-54 15,-2 4-15-15,1-2 1 16,2-4-1-16,-1-6 1 16,2-5 1-16,1-8 24 15,-2-5 19-15,0-6-7 16,3-4-7-16,-2-14-50 16,0 4-28-16,1-7-17 15,-5-3-38-15,1 5-162 16</inkml:trace>
  <inkml:trace contextRef="#ctx0" brushRef="#br0" timeOffset="26260.6878">4121 7751 862 0,'7'-4'416'16,"9"-3"-144"-16,6 0-70 15,5 5-92-15,6 2-16 16,-2 0-36-16,-1 2-14 16,-10 0-13-16,-6-2-5 0,-11 0-10 15,-3 0-5-15,-12 4-8 16,-5 1-3-16,-11 5-1 15,-1-1-1-15,0 9-6 16,6 0-1-16,11 8-6 16,4 2 0-16,9 5 1 15,8 1 0-15,8-7 4 16,12 0 1-16,10-14 13 16,1-4-33-16,9-8-141 15,-4-6-130-15</inkml:trace>
  <inkml:trace contextRef="#ctx0" brushRef="#br0" timeOffset="26639.658">4683 7827 554 0,'1'0'325'0,"2"3"-41"15,-3 7-56-15,-9 7-109 16,-6 5-10-16,-10 3-20 0,-5-3-17 16,-2-6-15-16,2-7-8 15,6-9-11-15,3-7-2 16,6-11-6-16,0-4-5 15,4-7-27-15,5 5-17 16,10 3-22-16,7 4-4 16,8 10 3-16,0 4 7 15,0 11 6-15,1 9 4 16,1 8 37-16,5 8 28 16,3-2 32-16,0-1 6 0,3-10-21 15,1-8-15-15,-3-9-10 16,1-5 3-16,-3-11 3 15,-4-3-2-15,-1-7-7 16,-5-4-3-16,-5-2-7 16,1 3-4-16,-10 8-14 15,1 5-10-15,-3 13-23 16,-2 5 11-16,5 12 16 16,-1 5 7-16,2 6 20 15,-2-1-9-15,1-1-16 16</inkml:trace>
  <inkml:trace contextRef="#ctx0" brushRef="#br0" timeOffset="27208.1138">5806 7799 892 0,'-11'0'358'0,"-15"4"-238"0,0 4-64 16,2 10-74-16,9 7-10 15,13 11 3-15,6 5 6 16,20-1 24-16,0-2 24 16,12-8 17-16,2-7 10 15,2-14 36-15,0-4 21 16,-18-14 49-16,-6-5 10 15,-16-8-19-15,-11-3-31 16,-7-7-72-16,-8 2-21 16,-5 2-29-16,0 2-57 0,8 11-206 15</inkml:trace>
  <inkml:trace contextRef="#ctx0" brushRef="#br0" timeOffset="27359.9681">5957 7843 984 0,'29'5'456'16,"19"-1"-194"-16,15 1-164 16,0-2-48-16,-6-2-29 15,-8-2-19-15,-11-3-154 16,-3 0-222-16</inkml:trace>
  <inkml:trace contextRef="#ctx0" brushRef="#br0" timeOffset="27498.7013">6302 7804 635 0,'-7'14'362'0,"-6"6"-43"16,5 11-159-16,1 3-27 15,7 2-53-15,1-3-20 16,6-3-17-16,6-7-62 16,4-4-187-16</inkml:trace>
  <inkml:trace contextRef="#ctx0" brushRef="#br0" timeOffset="27756.684">6558 8024 613 0,'9'-9'295'0,"8"-10"-76"15,-3 1-24-15,-8-1-14 16,-6 0 6-16,-13-3-14 16,-5 1-15-16,-11 2-28 15,3 2-26-15,2 10-58 16,0 7-25-16,9 11-35 15,0 6-3-15,11 11 4 16,-1-2 6-16,8 0 14 16,8-3 6-16,4-7 21 15,10-2 9-15,4-6 12 16,2-4 1-16,-3-9-7 16,-4-3-4-16,-8-9-84 15,-8-3-105-15</inkml:trace>
  <inkml:trace contextRef="#ctx0" brushRef="#br0" timeOffset="28348.9608">7605 7815 879 0,'-7'-8'415'0,"-6"-6"-187"15,-11 14-116-15,-7 2-48 16,-3 16-57-16,1 5-9 16,11 7-3-16,10 8 0 15,12 1 8-15,8-2 7 16,17-5 20-16,4-10 13 0,7-9 16 15,0-6 6-15,-12-8 29 16,-6-5 8-16,-17-3-4 16,-10-4-12-16,-12-6-88 15,-3-3-79-15</inkml:trace>
  <inkml:trace contextRef="#ctx0" brushRef="#br0" timeOffset="28543.7691">7690 7819 1036 0,'8'8'445'0,"15"17"-228"15,11 12-94-15,1 9-35 16,6 5-19-16,0-4-22 16,2-4-12-16,-1-5-16 15,0-5-2-15,-10-8-24 0,-6-5-11 16,-5-8-105-16,-6-9-204 15</inkml:trace>
  <inkml:trace contextRef="#ctx0" brushRef="#br0" timeOffset="28721.8546">8076 7815 1068 0,'-16'0'477'0,"-23"5"-230"15,-3 9-45-15,3 17-91 16,-6 7-33-16,6 14-50 15,-4-3-16-15,-7 0-6 16,5-5-2-16,3-9 0 16,6-1-17-16,13-7-127 15,5-1-166-15</inkml:trace>
  <inkml:trace contextRef="#ctx0" brushRef="#br0" timeOffset="29088.5215">8035 7894 862 0,'12'1'354'0,"15"9"-216"0,-10 3-35 16,0 4-39-16,-3 4-13 15,-4-3-13-15,2 1-2 16,-11-8-3-16,-1-5 1 16,3-2 16-16,-1-9 1 15,-2 4-2-15,0 0-5 16,9-26-31-16,20-28-10 16,-8 29-12-16,3 3-5 15,0 12-3-15,-2 3-2 16,-3 9-4-16,0 9-1 0,-3 10 1 15,-2 4 6-15,-5 5 10 16,-5-4 4-16,-4-7 8 16,-4 2 3-16,1-6-71 15,-3-1-103-15</inkml:trace>
  <inkml:trace contextRef="#ctx0" brushRef="#br0" timeOffset="29242.822">8331 7625 947 0,'0'-1'455'0,"-8"-8"-183"0,7 8-151 16,3 3-116-16,3 0-104 16</inkml:trace>
  <inkml:trace contextRef="#ctx0" brushRef="#br0" timeOffset="29448.1379">8470 7709 1188 0,'3'7'500'0,"-1"5"-259"0,5 14-165 16,2 9-7-16,5 20-28 15,0 7-7-15,1 4-14 16,-1 1-7-16,-7-7-3 15,-3-5 1-15,-1-3-4 16,0-1 3-16,0-10-65 16,2-7-61-16</inkml:trace>
  <inkml:trace contextRef="#ctx0" brushRef="#br0" timeOffset="29601.3994">8538 8010 1011 0,'9'-7'395'0,"14"-8"-293"0,7-2-53 15,6 9-82-15,5 4-131 16</inkml:trace>
  <inkml:trace contextRef="#ctx0" brushRef="#br0" timeOffset="29882.7714">9073 7914 763 0,'-1'0'406'16,"0"0"-103"-16,-9 5-155 15,-11 0-55-15,-6 7-51 16,-5-1-12-16,-1-4-12 16,-2-5-1-16,6-9 1 15,5-2 1-15,6-6-1 16,6 0 0-16,3-2-7 15,3-1-5-15,7 6-14 16,2 1-6-16,5 8 4 16,4 3 3-16,3 7 12 15,11 6 10-15,4 11 7 16,-1 1 1-16,0 3 2 16,-2-1-3-16,-3-6 7 15,-2-1-65-15</inkml:trace>
  <inkml:trace contextRef="#ctx0" brushRef="#br0" timeOffset="30074.0362">9324 8045 1265 0,'1'3'594'16,"0"1"-250"-16,1-3-130 15,-2-1-114-15,0-1 329 16</inkml:trace>
  <inkml:trace contextRef="#ctx0" brushRef="#br0" timeOffset="94262.6317">9924 7422 693 0,'-2'-4'370'0,"1"0"-148"16,2 17-54-16,1 26-81 16,2 12-33-16,0 18 7 15,-1 0-15-15,-1 4-27 16,1-2-4-16,5-6 7 16,4-9-5-16,4-17-162 15,6-6-294-15</inkml:trace>
  <inkml:trace contextRef="#ctx0" brushRef="#br0" timeOffset="94561.6367">10300 7769 575 0,'-3'-1'386'0,"-12"-1"38"16,-3 1-183-16,-6 1-116 0,-1 2-42 15,3 7-63-15,5 5-19 16,5 8-21-16,6 7-4 16,12 5 3-16,10 0 3 15,14-8 9-15,5-6 5 16,0-10 7-16,-1-5 6 16,-9-8 11-16,-3 0 9 15,-14-11 15-15,-5 0 2 16,-12-4-4-16,-7-5-8 0,-2 1-17 15,-3-2-21-15,5 4-166 16,4 1-202-16</inkml:trace>
  <inkml:trace contextRef="#ctx0" brushRef="#br0" timeOffset="94715.2361">10393 7762 823 0,'17'7'418'16,"10"8"-138"-16,12 14-141 15,6 7-49-15,4 10-55 16,0 1-15-16,-5-2-1 16,-3-3 5-16,-9-15-117 15,-2-1-125-15</inkml:trace>
  <inkml:trace contextRef="#ctx0" brushRef="#br0" timeOffset="94901.9477">10795 7765 975 0,'-8'-2'462'16,"-9"6"-183"-16,-4 7-71 15,-9 23-113-15,0 8-20 16,-14 15-38-16,-3-1-15 16,-1 2-16-16,2-3-3 15,16-7-27-15,11-2-57 0,13-15-196 16</inkml:trace>
  <inkml:trace contextRef="#ctx0" brushRef="#br0" timeOffset="95220.7231">10966 7761 896 0,'-2'-2'436'0,"0"1"-193"15,0 3-90-15,0-2-114 16,1 8-25-16,0 22 0 0,1 40 11 16,5-29 14-16,3-1-3 15,7-13 3-15,8-7-5 16,10-10 21-16,5-12 12 15,5-6 26-15,-4-3 6 16,-8-9-24-16,-9-2-3 16,-14-8-20-16,0-2-20 15,-10-7-131-15,-4 1-120 16</inkml:trace>
  <inkml:trace contextRef="#ctx0" brushRef="#br0" timeOffset="95347.4328">11055 7542 1271 0,'-3'-1'577'16,"-6"-3"-276"-16,11 3-217 16,5 2-54-16,16 9-136 15,4 4-153-15</inkml:trace>
  <inkml:trace contextRef="#ctx0" brushRef="#br0" timeOffset="95839.9564">11474 7690 531 0,'0'-8'389'0,"-3"-6"43"16,-5 3-184-16,-4 2-38 16,-2 7-87-16,-2 2-42 15,1 7-57-15,2 3-17 16,6 5-19-16,4 0-3 15,7 2 1-15,7 2 2 16,1-3 10-16,6-2 4 16,-1-5 7-16,-1-2 5 0,-3-6 3 15,-4-1 3 1,-10 0 0-16,-10-1-3 0,-7 1-5 16,-4 0-6-16,1 0-9 15,2 0-6-15,5 8-7 16,5 1-2-16,9 9-3 15,1 2 7-15,13 0 5 16,4-2 2-16,6-5 9 16,5-4 1-16,6-9 5 15,-3-7 2-15,4-7 2 16,-3-4-1-16,-1-5 1 16,-4 2-2-16,-9-4 0 15,2 1 3-15,-13 4-4 16,1 2-1-16,-6 11-22 15,-5 4-8-15,-1 10 1 16,3 5 2-16,-1 5 18 16,2 7 5-16,2 4 0 15,2 1 3-15,5-2-148 16</inkml:trace>
  <inkml:trace contextRef="#ctx0" brushRef="#br0" timeOffset="96123.4521">12191 7695 1690 0,'17'3'92'0,"4"-3"-12"16,15 0 68-16,4-1-71 16,3-3-26-16,-3-2-26 15,-3-1-1-15,-5 2-6 16,-7-6-42-16,-7 4-141 16,-4 3-114-16</inkml:trace>
  <inkml:trace contextRef="#ctx0" brushRef="#br0" timeOffset="96273.7833">12436 7738 636 0,'-3'8'348'0,"2"11"-68"0,-3-3-65 15,5 4-98-15,4 1-33 16,1-1-50-16,1 2-10 16,9-8-16-16,3-3-58 15,8-3-170-15,5 0-81 16</inkml:trace>
  <inkml:trace contextRef="#ctx0" brushRef="#br0" timeOffset="96497.9674">12778 7819 819 0,'2'-9'432'0,"-2"-11"-99"16,-8-3-45-16,-5 0-92 16,-1 1-49-16,-2 3-82 15,2 6-23-15,-4 8-37 16,-2 5-11-16,5 12-19 15,0 4-4-15,6 6 2 16,9 4 5-16,7 1 12 16,5-3 5-16,11-7 12 15,-2-8 12-15,1-9 22 16,0-4 7-16,-3-8 10 16,-5-5 14-16,-3-5-59 15</inkml:trace>
  <inkml:trace contextRef="#ctx0" brushRef="#br0" timeOffset="100644.2177">13767 7659 455 0,'4'-13'279'0,"4"-15"7"16,-8-3-16-16,-9 7-47 15,-8 4-24-15,-11 13-77 16,-2 13-44-16,-11 18-61 16,0 12-24-16,3 23-22 15,7 7 0-15,24 12 6 16,12-3 4-16,23-16 7 15,17-11 3-15,15-27 9 16,5-13 8-16,7-20 51 16,-14-15 29-16,-14-21 41 15,-11-7 8-15,-25-9-32 16,-11 1-21-16,-22 11-48 0,-12 10-21 16,-9 18-61-16,-4 4-48 15,9 12-137-15,3 3-149 16</inkml:trace>
  <inkml:trace contextRef="#ctx0" brushRef="#br0" timeOffset="100753.0157">13632 7720 520 0,'17'8'360'0,"11"2"-7"0,9 4-162 16,10-4-51-16,7 1-78 16,6-1-129-16</inkml:trace>
  <inkml:trace contextRef="#ctx0" brushRef="#br0" timeOffset="101258.7401">14212 7742 1006 0,'-4'6'390'0,"-1"16"-253"16,-2 7-44-16,1 15-28 15,0 2-10-15,1-3-25 16,2-6-15-16,3-15 0 16,3-10 7-16,0-12 45 0,1-10 17 15,0-17 12-15,-4-10-5 16,0-13-38-16,-4-7-14 16,0-5-15-16,-2 4-3 15,-3 13-18-15,1 8-9 16,5 21-41-16,5 14-13 15,-1 14-6-15,4 13 2 16,4 13 33-16,1 2 11 16,14 8 14-16,5-5 5 15,4-8 4-15,2-6 5 16,0-17 6-16,-7-8 6 0,1-18 4 16,-1-7 2-16,-5-14 0 15,1-6-2-15,-3-5-2 16,-3-2-4-16,-5 0-4 15,-3 6-5-15,-2 18-9 16,-3 7-11-16,-4 21-23 16,-1 10 0-16,-3 11-1 15,0 10 10-15,3 8 18 16,2 4 0-16,1 3 6 16,4 2 3-16,5-5-68 15,-1-2-68-15</inkml:trace>
  <inkml:trace contextRef="#ctx0" brushRef="#br0" timeOffset="101696.6243">14781 7605 878 0,'0'4'422'0,"-1"3"-107"15,0 15-195-15,0 8-35 16,-2 15-22-16,3 7-19 15,0 8-26-15,4 1-1 16,1-6-4-16,-2-9 3 16,0-21 2-16,1-6-18 0,-2-19-18 15,1-5-20-15,-3-11-38 16,1-9 5-16,-1-18-6 16,2-8-8-16,10-9 3 15,5-1 4-15,13 8 16 16,4 7 25-16,0 16 66 15,-2 7 18-15,-9 15 14 16,-4 6 0-16,-12 4-34 16,-3 10-3-16,-12 0-6 15,-8 6-1-15,-9 2-1 16,-9-1-3-16,1 3-7 16,2 0-2-16,8-2-6 15,8 3-3-15,9-1-6 16,7-3-2-16,12 2 2 15,7-4 3-15,13 2 13 16,1-1 7-16,8-1 1 0,-2 0 3 16,2-4-103-16</inkml:trace>
  <inkml:trace contextRef="#ctx0" brushRef="#br0" timeOffset="102086.5707">15290 7748 388 0,'1'20'200'0,"5"30"-21"16,-3-14 10-1,-2-17 1-15,2-1-10 0,3 42-42 16,1-8-18-16,-1-17 9 16,-4-35 17-16,-2-11-5 15,0-4-16-15,-5-20-49 16,-2-8-31-16,-8-17-18 16,-4-4-3-16,5-1-15 15,4 10-9-15,12 20-18 16,9 5-11-16,11 14-13 15,6 0 1-15,15 2 6 0,7 7 7 16,9 6 11-16,-1 0 4 16,0 8-61-16,-4 3-63 15,-10 6-316-15</inkml:trace>
  <inkml:trace contextRef="#ctx0" brushRef="#br0" timeOffset="102284.699">15301 8045 953 0,'0'0'417'0,"5"0"-184"16,13 0-79-16,17-4-68 15,9 3-14-15,11 0-38 16,0 1-22-16,-3 2-242 15</inkml:trace>
  <inkml:trace contextRef="#ctx0" brushRef="#br0" timeOffset="102465.2258">15345 7805 1048 0,'12'-1'385'16,"26"1"-310"-16,11 1-42 16,16 4-15-16,2-1 2 15,6-2-259-15</inkml:trace>
  <inkml:trace contextRef="#ctx0" brushRef="#br0" timeOffset="102933.7494">15866 7858 787 0,'17'-6'331'16,"15"-2"-189"-16,9 0-92 16,3 2-21-16,-5 2-22 15,-6-1-2-15,-7 0 0 16,-10 1-1-16,-4-1-4 15,-6-3-1-15,-1-1 1 16,5 2 4-16,-2 2 6 16,-3 2-6-16,0 4-5 15,-6 3 1-15,1-4 4 16,0 1 10-16,1 28 6 0,8 32 1 16,-6-27 11-16,4 1 5 15,1-6 29-15,-4-7 15 16,-2-9 30-16,-2-7 21 15,-3-7 0-15,-1-5-10 16,-4-10-38-16,-2-5-24 16,-4-16-29-16,1-5-5 15,-4-12-10-15,4-1-4 16,11 5-12-16,0 1-8 16,12 14-10-16,2 2-5 15,5 9-1-15,7 7-3 0,8 5 1 16,4 3 1-16,6 7 20 15,0 2-55-15,4 5-134 16,5 7-158-16</inkml:trace>
  <inkml:trace contextRef="#ctx0" brushRef="#br0" timeOffset="103195.654">16145 7973 653 0,'2'1'390'0,"1"3"23"16,14 2-260-16,11 2-22 15,12 0-46-15,7-5-27 16,6 0-33-16,-1-3-3 15,-7-7 3-15,-2 1-24 16,-17-5-130-16,-8 1-196 16</inkml:trace>
  <inkml:trace contextRef="#ctx0" brushRef="#br0" timeOffset="103375.4812">16199 7786 1162 0,'10'-2'479'0,"15"-2"-300"15,8 2-54-15,17 2-76 16,2 3-20-16,3-1-83 16,-2-1-96-16</inkml:trace>
  <inkml:trace contextRef="#ctx0" brushRef="#br0" timeOffset="104930.2101">23822 6665 1174 0,'-6'0'472'16,"-9"4"-307"-16,0 16-73 16,-16 21-71-16,-2 11-7 15,-5 13-5-15,0-1-2 16,15-6 0-16,4-11 1 16,16-19 4-16,2-10 8 15,5-26 28-15,7-5 11 16,6-24 17-16,5-7-5 0,3-8-22 15,-2-5-11-15,-4 6-23 16,-2 3-7-16,-2 21-12 16,-4 6-6-16,0 21-23 15,-4 8-1-15,-5 17 2 16,4 11 2-16,3 16 22 16,5 8 3-16,5 0 2 15,9-4 2-15,0-14 3 16,1-8-14-16,-8-14-71 15,-7-5-46-15,-9-8-151 16,-7-6-108-16</inkml:trace>
  <inkml:trace contextRef="#ctx0" brushRef="#br0" timeOffset="105057.8359">23685 6940 757 0,'8'-5'351'0,"3"-12"-132"15,17 8-110-15,0-2-30 16,5 4-35-16,4 6-20 15,-3 1-43-15,5 1-81 16</inkml:trace>
  <inkml:trace contextRef="#ctx0" brushRef="#br0" timeOffset="105335.442">23940 6659 966 0,'-23'-20'467'0,"-28"-17"-175"15,-11 5-87-15,-9 20-112 16,-4 10-41-16,-4 19-55 15,10 14-24-15,16 17-15 16,13 11 0-16,20 19 5 16,13 5 8-16,22 1 7 15,10-2 9-15,33-13 8 16,16-11 10-16,24-19 32 16,5-11 8-16,7-30 62 15,-6-16 35-15,-9-28 22 16,-9-11 5-16,-33-24-27 15,-19-9-31-15,-50-10-26 16,-23 3-18-16,-38 24-46 16,-11 14-19-16,5 26-101 15,8 5-60-15</inkml:trace>
  <inkml:trace contextRef="#ctx0" brushRef="#br0" timeOffset="106213.0885">17152 4301 1025 0,'-3'-4'447'0,"1"-5"-258"0,2 9-92 16,2 17-75-16,2 10-30 15,3 21-3-15,1 6 12 16,-1-2 7-16,3-7 0 16,-4-13 2-16,-2-8 4 15,-4-9 21-15,-1-4 17 0,-5-11 23 16,-4-8 1-16,-3-7-16 16,-2-12-21-16,6-10-36 15,3-3-10-15,9-13-21 16,9 2-10-16,14 10-4 15,6 4 1-15,6 23 4 16,-2 8 10-16,-5 11 7 16,-7 5 5-16,-12 4 13 15,-8 1 4-15,-13 1 9 16,-4 0 1-16,1-2-4 16,1-1-7-16,13-4-13 15,6-3-2-15,12 2-5 16,7-1 2-16,3 6 8 15,0 4 3-15,-11 2 10 16,-8 4 7-16,-22-1 11 16,-12 4 2-16,-17-3 13 15,-5-4-34-15,1-10-162 16</inkml:trace>
  <inkml:trace contextRef="#ctx0" brushRef="#br0" timeOffset="106543.528">17397 4156 829 0,'-17'-23'438'16,"-14"-18"-127"-16,-17 20-140 15,-7 7-44-15,-3 15-88 16,2 11-32-16,8 11-41 16,5 14-5-16,6 18 0 15,5 12 1-15,17 19 7 16,10 2 1-16,19-1 8 15,9-1 7-15,9-12 11 16,13-6 8-16,21-17 22 16,14-14 21-16,23-31 40 15,1-19 36-15,-11-32 58 16,-8-12 12-16,-28-17 17 16,-12-7-19-16,-32-18-52 15,-13 0-29-15,-36 7-59 16,-13 10-27-16,-17 36-37 15,-6 14-3-15,3 19-126 16</inkml:trace>
  <inkml:trace contextRef="#ctx0" brushRef="#br0" timeOffset="107835.3088">2247 8878 821 0,'-14'-4'376'0,"-17"-7"-164"15,-4 7-45-15,0 4-56 16,-1 5-31-16,9 12-50 16,0 4-27-16,10 14-30 15,10 4-9-15,14 4 5 16,9-3 6-16,13-7 16 16,2-5 8-16,3-8 8 15,2-4 36-15,-14-11 46 0,-6-4 69 16,-18-5 52-16,-11-4-22 15,-8-3-34-15,0-4-70 16,3-2-63-16,6-1-31 16,13 3-133-16,7 3-107 15</inkml:trace>
  <inkml:trace contextRef="#ctx0" brushRef="#br0" timeOffset="108358.8431">2253 9015 733 0,'18'-3'336'0,"37"-4"-149"16,7-1-38-16,2-1-66 15,0 4-25-15,-20 2-27 16,-14 3-5-16,-20 0-30 16,-3 0-54-16,-14 0-125 15,0-1-70-15,-8-1-69 16,-6-1 52-16,-2 1 164 15,-4 2 110-15,2 3 191 16,4 3 35-16,7 9-3 16,6 3-29-16,8 6-82 15,1 3-29-15,7 1-42 16,5-3-15-16,3-2-13 16,4-3-3-16,-1-10 3 0,0-4 5 15,1-12 6-15,-3-2 2 16,-4-10-2-16,-3-3-4 15,-3-1-7-15,1-5-5 16,4 10-8-16,-1 3-4 16,-2 7-6-16,-1 7 6 15,-4 5 16-15,0 5 7 16,1 5 7-16,-2 1-6 16,0-2-14-16,0-6-1 0,3-2 2 15,3-6 2-15,4-6 2 16,3-4-1-16,6-10-6 15,0 4-3-15,0-1-5 16,0 4-4-16,-1 10-8 16,1 3 3-16,-3 12 10 15,-1 8 12-15,-10 8 11 16,-1 2 0-16,-3 1-11 16</inkml:trace>
  <inkml:trace contextRef="#ctx0" brushRef="#br0" timeOffset="108908.1605">3831 8896 819 0,'-18'-3'398'0,"-28"-1"-132"16,2 5-90-16,11 15-115 16,1 6-34-16,22 12-56 15,10 3-4-15,18 1 9 16,14-3 11-16,3-11 21 15,7-4 8-15,-5-13 13 16,-3-9 14-16,-9-10 48 0,-6-8 6 16,-18-14 3-16,-6-10-11 15,-13-18-46-15,-7-9-4 16,-2-6 3-16,1 2-4 16,13 11-23-16,18 30-15 31,-3 18-37-31,2 0-31 0,35-19-143 0,13 11-138 15</inkml:trace>
  <inkml:trace contextRef="#ctx0" brushRef="#br0" timeOffset="109083.1634">4081 8909 808 0,'2'10'370'0,"6"10"-165"15,-3 6-28-15,6 4-69 16,-2-3-38-16,-2-1-53 16,3-2-1-16,1-8-153 15</inkml:trace>
  <inkml:trace contextRef="#ctx0" brushRef="#br0" timeOffset="109371.5845">4500 8926 781 0,'0'11'396'16,"-3"14"-128"-16,-2 3-72 15,-4-4-95-15,-7-1-33 16,-8-2-32-16,-2-7-5 16,-9-7-20-16,5-5-22 15,0-12-30-15,4-3-6 16,3-5 11-16,3-4 14 15,13 1 11-15,4-2-4 16,16 6 31-16,4 4 14 0,6 13 40 16,5 5 11-16,-1 10-25 15,3 5-8-15,3 2-28 16,-1 2-4-16,1-1 41 16,-2-4-111-16</inkml:trace>
  <inkml:trace contextRef="#ctx0" brushRef="#br0" timeOffset="109717.0377">4756 8983 807 0,'-12'-8'462'15,"-12"-5"-61"-15,-1 8-255 16,-2 3-55-16,4 8-81 0,5 9-22 15,11 6-19-15,6 1 3 16,13 4 12-16,7-5 10 16,5-8 30-16,6-2 13 15,-3-9 27-15,-2-2 30 16,-4-9 28-16,-7-6 6 16,-12-6-10-16,-3-12-20 15,-12-8-18-15,-10-8-7 16,-1-19-10-16,-2-3-11 0,0-17-34 15,13 6-16-15,7 10-21 16,6 6-14-16,18 27-44 16,4 9-33-16,14 32-161 15,6 14-260-15</inkml:trace>
  <inkml:trace contextRef="#ctx0" brushRef="#br0" timeOffset="110105.3085">5022 9050 850 0,'6'0'387'0,"6"0"-162"0,3 0-64 15,6 0-43-15,1 0-14 16,1-2-23-16,-1-2-12 16,-7-8-21-16,-4 1-3 15,-11-4-5-15,-6-2-7 16,-11 1-20-16,-8-2-12 16,-7 3-17-16,-1 5-10 15,4 10-7-15,7 9-4 0,7 17-1 16,3 6 7-16,7 5 7 15,-2 0 5 1,9 7 11-16,4-1 2 0,4 8 7 16,5 1 2-16,0 1 0 15,-3-3-1-15,3-7-133 16,0-7-186-16</inkml:trace>
  <inkml:trace contextRef="#ctx0" brushRef="#br0" timeOffset="110392.4191">5519 9030 809 0,'-8'-13'417'0,"-5"-15"-105"0,-3 3-65 16,-5 4-53-16,3 6-43 15,0 10-76-15,-2 8-29 16,0 11-50-16,3 7-12 16,7 3 0-16,7 4 3 15,13-4 12-15,2-3 1 16,14 2 3-16,-1-8 3 16,0-6 2-16,0-6 1 0,-6-6-35 15,3-4-69 1,-2-8-334-16</inkml:trace>
  <inkml:trace contextRef="#ctx0" brushRef="#br0" timeOffset="110559.1826">5625 8943 980 0,'-1'6'431'0,"1"12"-210"16,0 6-63-16,2 9-53 16,5 6-36-16,4 7-45 15,1 7 18-15,-2 9-2 16,-5 4 0-16,-2 5 0 15,-1 0-27-15,0-15-37 16,4-6-50-16,-4-21-181 16</inkml:trace>
  <inkml:trace contextRef="#ctx0" brushRef="#br0" timeOffset="110933.8207">5737 9077 937 0,'17'-9'411'0,"9"-4"-205"16,6 3-132-16,1 3-26 15,-6 5-32-15,-1 1-3 16,-9-2 4-16,-4 0 4 0,-3 0 4 16,-3-4-2-16,3 3-10 15,-3 0-11-15,-1 3-17 16,0 2-6-16,0 8-2 15,2 0 10-15,0 6 33 16,-1 0 13-16,-7-8 13 16,-1-2-1-16,3-6-4 15,1-3-4-15,-3 3-6 16,0 0-3-16,9-5-19 16,6-9-7-16,28-21-10 15,-30 34-8-15,2 6-7 16,-1 6 0-16,-2 6 3 15,-1 4 5-15,-4-1-32 16,0 4-38-16,-2-3-337 16</inkml:trace>
  <inkml:trace contextRef="#ctx0" brushRef="#br0" timeOffset="111114.4489">6007 8560 1397 0,'-1'2'567'16,"-5"5"-355"-16,4 9-100 0,4 14-84 15,2 6-9-15,14 11-5 16,0 2-16-16</inkml:trace>
  <inkml:trace contextRef="#ctx0" brushRef="#br0" timeOffset="111788.0495">7065 8776 811 0,'0'11'337'0,"-4"11"-169"15,-11 23-79-15,-4 16-3 16,-7 6-19-16,1-1-26 0,7-17-21 16,5-6-3-16,12-13 0 15,1-9 0-15,6-13 20 16,2-12 8-16,3-20 8 16,6-6 1-16,2-14-16 15,-2-8-5-15,-4-11-9 16,-2-4-5-16,1-1-10 15,3 8-7-15,5 20-8 16,-2 9-3-16,-5 17 9 16,-4 8-3-16,-1 13 0 15,3 11 1-15,7 22-9 16,4 6 7-16,7 18 1 16,2 3 2-16,2-1 1 15,-4-6 1-15,-6-13 2 16,-7-4-25-16,-10-12-119 15,-2-5-139-15</inkml:trace>
  <inkml:trace contextRef="#ctx0" brushRef="#br0" timeOffset="111923.6401">6995 9010 1030 0,'10'-4'382'16,"21"-6"-311"-16,8 2-30 0,25 3-4 15,9 3-114-15</inkml:trace>
  <inkml:trace contextRef="#ctx0" brushRef="#br0" timeOffset="112272.6356">7500 9040 838 0,'0'-2'349'0,"8"-2"-206"15,9 2-47-15,10 2-60 16,19 0 3-16,17 0 12 16,5-3-5-16,11 0-8 15,-9-3-4-15,-6-4-14 16,-4 0-3-16,-17-1 0 15,-11 2-2-15,-22 3-21 0,-10-2-6 16,-14 0-3-16,-4 0 1 16,3 0 11-16,4 3-9 15,9 7-10-15,2 6-8 16,5 9 23-16,3 3 16 16,-1 7 35-16,1-4 11 15,-3-5-13-15,0-2-5 16,2-4-82-16</inkml:trace>
  <inkml:trace contextRef="#ctx0" brushRef="#br0" timeOffset="112485.2526">8251 8819 854 0,'0'-10'430'16,"0"-10"-130"-16,6 22-157 15,2 9-41-15,6 27-54 16,0 11-23-16,4 13-11 16,-4-3-2-16,-6-4 0 15,-1-2 0-15,-2-9-2 16,-2-1-25-16,2-12-140 16</inkml:trace>
  <inkml:trace contextRef="#ctx0" brushRef="#br0" timeOffset="112796.1609">8329 8786 734 0,'10'-14'426'16,"18"-8"-79"-16,3 4-94 16,-1 12-135-16,6 6-49 0,-10 5-48 15,-3 5-16-15,-14 4-2 16,-10-3 4-16,-14 2 7 15,-7-1 5-15,2-3-5 16,3 2-10-16,17-3-17 16,13 2-6-16,16 2-6 15,7 7 4-15,5 14 5 16,-1 3 3-16,-7 7 0 16,-10-1-2-16,-25-3 2 15,-18 0 4-15,-20-8 12 16,-9-6 9-16,-2-12 11 15,2-8-23-15,19-5-144 16</inkml:trace>
  <inkml:trace contextRef="#ctx0" brushRef="#br0" timeOffset="113001.923">9137 8879 1373 0,'2'-1'513'0,"3"-2"-402"16,2 2-71-16,1 3-69 16,0 3-93-16</inkml:trace>
  <inkml:trace contextRef="#ctx0" brushRef="#br0" timeOffset="113170.1258">9124 9113 1520 0,'-2'-2'668'15,"-2"-1"-351"-15,4 0-194 16,0 2-44-16</inkml:trace>
  <inkml:trace contextRef="#ctx0" brushRef="#br0" timeOffset="114247.6923">7436 10150 1153 0,'-1'0'492'0,"-6"4"-292"16,-2 13-63-16,-16 21-83 15,-6 16-21-15,-9 21-11 16,-1 3-6-16,7-6-7 15,4-9-2-15,11-20 1 0,7-11 0 16,11-15 8-16,2-11 13 16,10-14 16-16,0-12 3 15,4-15-2-15,5-7-10 16,-4-20-16-16,1-7-3 16,3-5-7-16,-9-2-3 15,6 16-6-15,-9 9-2 16,-6 22-3-16,2 12-4 15,-4 15-22-15,3 5-13 16,4 10-9-16,2 11 0 0,12 15 19 16,9 11 15-16,18 18 10 15,11 6 3-15,11 1 5 16,4-4 1-16,-9-12 3 16,-7-12 1-16,-18-13 4 15,-15-9-1-15,-22-10 10 16,-16-6 3-16,-35-7 0 15,-16 2 0-15,-30-5-8 16,-3-4-3-16,13 1-3 16,6-5-1-16,19 0-3 15,12 1-4-15,13 0-14 16,16 3-18-16,21 3-56 16,8 0-46-16,20 2-375 15</inkml:trace>
  <inkml:trace contextRef="#ctx0" brushRef="#br0" timeOffset="114511.5269">7970 10105 1103 0,'0'-2'481'0,"0"3"-283"16,0 10-78-16,0 23-91 16,4 11-9-16,4 19 14 15,4 11 2-15,1 4-3 16,-3-6-10-16,0-13-10 16,0-9 0-16,0-14-63 15,2-8-77-15</inkml:trace>
  <inkml:trace contextRef="#ctx0" brushRef="#br0" timeOffset="114797.6627">8476 10178 844 0,'-19'2'392'0,"-13"4"-147"15,-4 6-139-15,-2 6-21 16,-7 1-32-16,-5 8-8 16,-2 0-32-16,1 4-9 15,11 1-9-15,10-2 8 16,15 1 8-16,10-6 5 16,19 6 34-16,12-3 9 15,22-9 18-15,12 7 2 16,8-5-22-16,2-3-16 0,-2 0-63 15,-1-3-81-15</inkml:trace>
  <inkml:trace contextRef="#ctx0" brushRef="#br0" timeOffset="115189.5488">8593 10822 293 0,'-4'12'222'0,"-5"15"60"0,3-1-25 15,-1-8-30-15,2-4-14 16,2-10-11-16,2-5-23 15,2-10-42-15,4-7-19 16,3-12-62-16,1-1-12 16,0-12-9-16,-1-1-5 15,-1-2-10-15,1 1-5 16,2 15-22-16,-1 8 2 16,2 18-14-16,0 7 0 0,0 10 11 15,5 12-8-15,7 8 10 16,6 7 2-16,-1 5 4 15,1-1 0-15,-7-6-4 16,-7-5-73-16,1-12-379 16</inkml:trace>
  <inkml:trace contextRef="#ctx0" brushRef="#br0" timeOffset="115326.5182">8574 10801 1046 0,'4'0'396'0,"13"-1"-306"16,9 0-30-16,19 2-43 16,11 1 16-16,-2 3-264 15</inkml:trace>
  <inkml:trace contextRef="#ctx0" brushRef="#br0" timeOffset="115628.7952">8960 10778 701 0,'-1'0'328'0,"-2"0"-150"16,13 0-72-16,9 1-32 0,13-1-27 16,8 3-2-16,6-3-14 15,3 1-2-15,-9-1 6 16,-12-5 3-16,-12-2 5 15,-8-3 3-15,-7-3-8 16,1 3-6-16,-2 1-6 16,0 1-1-16,0 5-10 15,2 3-6-15,-1 8-5 16,3 5-4-16,-2 2 5 16,-1-1 7-16,1-3-110 15</inkml:trace>
  <inkml:trace contextRef="#ctx0" brushRef="#br0" timeOffset="115819.615">9419 10605 868 0,'-1'5'409'0,"1"4"-84"15,5 16-224-15,4 5 4 16,2 10-16-16,0 0-23 15,-3 0-32-15,1 2-12 16,-2-10-22-16,-1-5-73 16</inkml:trace>
  <inkml:trace contextRef="#ctx0" brushRef="#br0" timeOffset="116098.2838">9448 10619 818 0,'13'-6'398'0,"17"-2"-147"16,-1 6-57-16,-4 7-99 16,0 3-32-16,-6 2-42 15,-7-2-6-15,-14-2 3 16,-5 4 2-16,-5-4 3 16,-1 2-3-16,12-3-15 15,4-1-5-15,12 3-7 16,5-1-1-16,3 7-2 15,0 2 0-15,-5 9 0 16,-6 7-3-16,-18 8 6 16,-11 3 7-16,-18-1 9 0,-5-2 8 15,1-13-27 1,6-10-87-16</inkml:trace>
  <inkml:trace contextRef="#ctx0" brushRef="#br0" timeOffset="116374.322">10166 10383 1073 0,'21'1'443'0,"19"-1"-287"15,9 1-20-15,8 1-80 16,-1 1-23-16,-1 2-85 16,-4 1-134-16</inkml:trace>
  <inkml:trace contextRef="#ctx0" brushRef="#br0" timeOffset="116554.1127">10139 10534 1095 0,'0'3'470'16,"11"6"-216"-16,10 1-46 15,19 1-36-15,10 0-32 16,11-8-66-16,4-2-28 15,1-4-20-15,-2-8 10 16</inkml:trace>
  <inkml:trace contextRef="#ctx0" brushRef="#br0" timeOffset="117336.5345">12227 9856 433 0,'10'-2'223'0,"14"2"-51"15,-32 3-52-15,-18 5-17 16,-47 9-37-16,-24 2-32 0,-25-2-25 15,-8-1-2-15,-2-5 32 16,8-6 25-16,21 1 24 16,19-1 3-16,39-3-33 15,17 0-35-15,29 2-21 16,18 6 4-16,30 5 8 16,17 7 15-16,24 10 6 15,2 0 2-15,-4 7 5 16,-10 0-4-16,-30 4-11 15,-22 3-9-15,-34 8-12 16,-20 6 0-16,-24 8-1 16,-11 1 1-16,-7-10 0 15,-5-5 0-15,7-14 1 16,14-5-1-16,19-9-5 16,19-4-1-16,30-8 12 15,14 0 1-15,42-7 11 16,15 0 15-16,16-4 34 15,12 4 29-15,3 4 11 16,-1-1-5-16,-12 0-36 0,-19-7-26 16,-24-6-13-16,-15-5-6 15,-12-4-42-15</inkml:trace>
  <inkml:trace contextRef="#ctx0" brushRef="#br0" timeOffset="118183.7511">12718 10161 1020 0,'2'-1'427'16,"1"0"-260"-16,1 21-115 15,9 14-33-15,7 30-24 16,7 14 6-16,7 2 5 15,-1-10 2-15,-8-15 5 16,-3-17-7-16,-8-17 61 16,-4-5 33-16,-1-18 40 15,4-8 17-15,4-15-54 16,3-10-30-16,2-18-38 16,-1-9-8-16,-3-10-5 0,0 3-5 15,-4 9-11-15,-3 14-10 16,-4 26-41-16,0 17-6 15,-2 26-4-15,1 16 8 16,0 22 32-16,2 7 6 16,13 5 7-16,-1-9 1 15,7-18 3-15,-4-14 4 16,-3-21 14-16,-3-11 25 0,2-15 20 16,1-10 14-16,1-17 24 15,1-8-7-15,-5-20-13 16,1 0-16-16,-3-3-36 15,-1 9-41-15,-1 21-93 16,-3 11-85-16</inkml:trace>
  <inkml:trace contextRef="#ctx0" brushRef="#br0" timeOffset="118663.1299">13582 10651 1126 0,'11'6'468'0,"14"-2"-277"16,-1-4-4-16,9-6-60 0,-4-9-27 16,-3-1-44-16,-4-2-7 15,-13-6-9-15,-8 5-8 16,-10-1-23-16,-8 3-10 15,-11 4-29-15,-2 7-4 16,-6 10-1-16,6 8-3 16,7 17 11-16,6 1 5 15,16 5 9-15,7 1 6 16,10-3 6-16,9-4 1 0,7-6 3 16,3-2 3-16,-1-11 6 15,-4-7-32-15,-5-10-152 16,-5-5-94-16,-3-5-146 15,-5-1 25-15,-12-4 223 16,-3-1 158-16,-3 1 244 16,-1 3 37-16,9 8-29 15,4 3-38-15,9 8-74 16,6 5-24-16,7 4-39 16,5 6-28-16,6 7-30 15,0 0-5-15,-4 1 1 16,-5-2-25-16,-10-9-145 15,-7-5-199-15</inkml:trace>
  <inkml:trace contextRef="#ctx0" brushRef="#br0" timeOffset="118769.592">14070 10667 524 0,'-13'0'345'0,"-17"3"45"0,0 3-184 16,4 5-106-16,2 3-26 15,7 2-49-15,5 0-42 16</inkml:trace>
  <inkml:trace contextRef="#ctx0" brushRef="#br0" timeOffset="119014.0313">14238 10258 1005 0,'-4'1'464'16,"-6"3"-141"-16,-1 19-234 15,2 9-46-15,2 22-10 16,6 10-11-16,2-1-9 16,3-1 0-16,9-9 2 15,4-6 3-15,8-8-2 16,2-5 0-16,-1-12 4 16,-3-3-1-16,-1-12-37 15,-4-5-75-15</inkml:trace>
  <inkml:trace contextRef="#ctx0" brushRef="#br0" timeOffset="119148.1231">14164 10612 1044 0,'12'0'489'16,"25"-1"-187"-16,6 3-74 15,7-2-91-15,1-3-35 16</inkml:trace>
  <inkml:trace contextRef="#ctx0" brushRef="#br0" timeOffset="148844.5042">10224 11850 504 0,'-15'-1'279'0,"-17"-1"-38"15,2-2 0-15,12 1-22 16,9-2-38-16,20 2-55 15,13 1-42-15,21 3-53 16,9 2-5-16,11 4-17 16,-2-1-5-16,-5 4-16 15,-3-1-64-15,-11 4-261 16</inkml:trace>
  <inkml:trace contextRef="#ctx0" brushRef="#br0" timeOffset="149017.3737">10230 11989 879 0,'7'3'399'0,"15"4"-161"16,10 3-31-16,13-4-31 16,8-6-39-16,2 0-60 15,5-2-45-15</inkml:trace>
  <inkml:trace contextRef="#ctx0" brushRef="#br0" timeOffset="149872.5126">11122 11560 893 0,'0'-2'392'15,"2"-4"-203"-15,9 15-118 16,3 16-38-16,11 21-27 16,4 7 1-16,-5 28-2 15,1 6 1-15,-2-3 1 16,-4-1 1-16,2-32 3 15,-1-11 0-15,-4-16 1 16,-3-5-45-16,-2-10 131 0,-5-8 26 16,3-13 25-16,0-11 56 15,2-19-119-15,2-17-23 16,-5-28-24-16,2-5-12 16,3 0-21-16,0 17-6 15,1 34-5-15,-5 12-4 16,-7 22-8-16,4 8-2 15,4 10-3-15,5 10 3 16,12 14 9-16,2 4 3 0,1 15 3 16,2 5 0-1,-8 7 3-15,-2 2 0 0,-7-12 2 16,-5-11 1-16,3-17 2 16,-1-12 2-16,-2-15 10 15,4-2 4-15,-5-19 21 16,4-3 10-16,6-16 4 15,-4-14-5-15,4-15-16 16,-1-9-10-16,-3 0-12 16,0 7 2-16,-7 20-10 15,-6 9-3-15,-3 17-5 16,0 8-9-16,-1 11-49 16,2 3-77-16,7 10-261 15</inkml:trace>
  <inkml:trace contextRef="#ctx0" brushRef="#br0" timeOffset="150466.7566">12108 12039 820 0,'-3'2'355'15,"-1"1"-162"-15,-1 17-109 16,-2 2-35-16,4 13-7 0,2 8-2 15,4-5-32-15,6 1-1 16,2-12 0-16,0-10 2 16,-1-10 23-16,-4-7 14 15,-1-10 17-15,-6-10 3 16,-5-11 2-16,-2-5-5 16,-9-11-11-16,1 1-5 15,-3-4-23-15,4 2-16 16,11 14-17-16,5 4-6 15,16 16-13-15,7 6 1 0,11 3 8 16,6 5 1-16,10 1 11 16,2-1 6-16,6 0-174 15,-3 3-192-15</inkml:trace>
  <inkml:trace contextRef="#ctx0" brushRef="#br0" timeOffset="150653.1782">12130 12087 653 0,'0'-3'333'0,"2"2"-111"16,13 2-95-16,10 2-102 0,6 2-15 15,9 0-42-15,1 2-147 16</inkml:trace>
  <inkml:trace contextRef="#ctx0" brushRef="#br0" timeOffset="151034.6113">12428 12286 606 0,'0'-6'310'0,"0"-5"-99"0,-2 0-103 15,-3-4-35-15,-7 2-37 16,-3 0-10-16,-3 4-21 16,-1 6-6-16,5 6-12 15,1 2-5-15,7 6-4 16,4-2-1-16,10 1 1 15,7 4 3-15,11-1 6 16,1 2 1-16,-1 3 24 16,1 1 6-16,-6 7 33 15,-5 1 15-15,-12-1 17 16,-9 0 13-16,-16-4-12 16,-8-2-6-16,-7-1-31 15,-1-3-9-15,3-10-4 16,7-6-4-16,12-5-101 0,4-5-93 15</inkml:trace>
  <inkml:trace contextRef="#ctx0" brushRef="#br0" timeOffset="151241.4253">12574 12382 910 0,'12'1'456'16,"12"5"-155"-16,3 9-162 16,-3 2-49-16,-2 8-62 15,-5 2-13-15,-5-5-65 16,1 0-61-16,-5-10-261 16</inkml:trace>
  <inkml:trace contextRef="#ctx0" brushRef="#br0" timeOffset="151370.804">12753 12393 902 0,'-4'4'416'0,"-12"8"-154"15,-2 8-54-15,-11 4-69 16,-6 6-32-16,0-1-65 0,-2 1-16 16,10-5-147-16</inkml:trace>
  <inkml:trace contextRef="#ctx0" brushRef="#br0" timeOffset="151866.0543">13210 11834 1057 0,'0'-15'498'0,"2"-14"-190"15,1 19-132-15,-3 5-45 16,0 20-69-16,1 15-42 16,3 21-26-16,2 10 1 15,2 4 5-15,0-5 1 16,-1-14-54-16,-2-6-73 0</inkml:trace>
  <inkml:trace contextRef="#ctx0" brushRef="#br0" timeOffset="152005.8273">13045 12044 1228 0,'23'0'508'0,"28"3"-332"16,11-3-20-16,16-2-75 16,2 2-34-16,10-2-105 15</inkml:trace>
  <inkml:trace contextRef="#ctx0" brushRef="#br0" timeOffset="152697.0581">13891 11567 836 0,'1'0'362'0,"5"4"-178"15,9 10-94-15,12 21-71 16,7 12 1-16,9 20-3 16,2 12-1-16,-8 7 0 15,-3-1-1-15,-9-17-2 16,-8-15 2-16,0-21 56 15,-4-12 15-15,1-13 47 16,-1-9 10-16,4-18-37 16,1-5-4-16,2-24-30 0,-2-14-8 15,-3-21-18-15,0-6-12 16,-2 11-25-16,-2 18-9 16,-3 34-16-16,-4 12-11 15,-2 25-4-15,2 14 1 16,7 22 11-16,6 12 11 15,11 10 7-15,4 1 0 16,4-7 1-16,-1-5 0 0,-6-16 2 16,-4-7 1-16,-9-17 3 15,-6-5 8-15,-4-16 24 16,-1-9 20-16,2-10 21 16,1-15 1-16,2-23-14 15,3-13-18-15,5-15-20 16,3 1-7-16,1 16-10 15,-4 13-6-15,-7 25-7 16,-4 11-23-16,-5 14-122 16,-1 9-107-16</inkml:trace>
  <inkml:trace contextRef="#ctx0" brushRef="#br0" timeOffset="153012.0323">14870 12296 864 0,'-2'5'430'15,"-3"2"-85"-15,4-7-77 16,4-3-59-16,2-9-24 0,2-11-58 15,0-6-28-15,-4-15-17 16,0 1-14-16,-1-10-33 16,3-4-13-16,5-1-17 15,6 0-5-15,7 13-9 16,2 8-4-16,3 18-40 16,1 9-57-16,-1 10-182 15,2 7-170-15</inkml:trace>
  <inkml:trace contextRef="#ctx0" brushRef="#br0" timeOffset="153155.6818">14831 12097 821 0,'6'0'378'15,"5"1"-150"-15,19-4-161 0,10 2-12 16,11 1-159-16</inkml:trace>
  <inkml:trace contextRef="#ctx0" brushRef="#br0" timeOffset="153505.9798">15133 12203 806 0,'0'1'407'0,"2"6"-104"16,0 2-137-16,3 8-48 15,0 2-39-15,-5 5-37 16,3 2-9-16,-3-2-18 16,-2 0-2-16,1-9 0 15,1-3 1-15,0-12 7 16,3-5 1-16,5-9-2 16,1-4-2-16,8-4-12 15,-1 0-3-15,0 4-3 16,-5 5 1-16,-7 5-1 15,-6 8-5-15,-11 4-3 16,-6 6-2-16,0 2 3 16,5 0 4-16,7-1 3 15,7 0 0-15,14-3 12 16,1-2 2-16,15-1 4 16,2-4-1-16,-2 2 28 15,2 1-81-15</inkml:trace>
  <inkml:trace contextRef="#ctx0" brushRef="#br0" timeOffset="153914.8689">15886 11572 1173 0,'-3'0'514'16,"0"-1"-280"-16,1 13-138 16,3 13-44-16,3 14-46 15,6 9 0-15,3 13 2 16,1 1-1-16,4 4 1 0,-5-4 1 16,4-17 1-16,-2-9 2 15,-5-19-16-15,-1-8-43 16,-9-9-131-16,-1-3-184 15</inkml:trace>
  <inkml:trace contextRef="#ctx0" brushRef="#br0" timeOffset="154066.12">15672 11837 577 0,'10'-5'399'0,"8"-1"12"0,22-1-152 15,12-2-27-15,29 1-59 16,1 1-28-16,-3 2-48 15,-4 3-17-15,-27 2-13 16,-10 1-94-16</inkml:trace>
  <inkml:trace contextRef="#ctx0" brushRef="#br0" timeOffset="155631.0831">16657 11486 992 0,'1'-3'408'0,"3"0"-273"0,5 9-37 15,12 21-60-15,3 13-25 16,14 20-11-16,6 6 2 16,1 12 3-16,-3 3 0 15,-6-5 5-15,-4-12 1 16,-10-20 53-16,-2-17 14 16,-4-23 43-16,-3-4 16 15,3-23-18-15,-8-11-3 16,3-23-24-16,-3-12-13 15,-3-13-33-15,2-1-12 16,-7 9-26-16,0 13-7 0,-2 25-9 16,0 13-5-16,2 22-19 15,0 6-2-15,9 18 1 16,1 10 2-16,11 16 20 16,5 4 3-16,13 14 4 15,1 1 2-15,-1-5 0 16,-1-6 4-16,-7-25 3 15,-1-14 6-15,-4-23 10 16,-4-13 2-16,1-22 5 16,-3-14-12-16,-6-17 27 15,-3-4-4-15,-5-1-6 16,3 11 5-16,-2 20-50 16,-3 9-35-16,-3 22-151 15,-2 8-122-15</inkml:trace>
  <inkml:trace contextRef="#ctx0" brushRef="#br0" timeOffset="156021.1428">17508 12028 442 0,'6'17'230'15,"0"19"-79"-15,3-2-33 16,0-1-4-16,-8-8 4 16,2-6 1-16,-1-10 39 15,-1-3 26-15,1-8 18 16,-3-3-3-16,0 4-20 16,0-2-33-16,-3-26-47 15,-7-33-16-15,5 23-27 16,-2-5-15-16,1 1-25 15,7 5-9-15,-1 8-11 16,2 6-3-16,7 6 0 16,0 3-1-16,16 3-2 15,5 4-1-15,16 7 1 16,7 0 2-16,3 2 4 16,0 4-4-16,-7 2-55 15,-9 3-110-15,-13 3-122 16,-2-3-115-16</inkml:trace>
  <inkml:trace contextRef="#ctx0" brushRef="#br0" timeOffset="156241.1511">17601 12041 911 0,'1'1'431'0,"6"-1"-162"16,6 0-14-16,19 0-58 16,4 0-7-16,16-1-24 15,-1-1-31-15,-9 0-54 16,-5 1-23-16,-17 1-67 16</inkml:trace>
  <inkml:trace contextRef="#ctx0" brushRef="#br0" timeOffset="168316.9903">9020 11674 431 0,'-26'21'229'16,"-18"13"-23"-16,16 25-125 15,8 7-19-15,28 14-6 16,11 0 20-16,27-18 18 16,22-9 12-16,29-37 39 15,16-10-14-15,5-24 38 16,-7-16 30-16,-31-20 29 16,-19-13 18-16,-36-17-50 15,-21-5-43-15,-37 4-69 16,-17 3-30-16,-19 20-54 15,1 15-17-15,-6 21-22 0,2 17-55 16,-3 23-158-16,0 7-126 16</inkml:trace>
  <inkml:trace contextRef="#ctx0" brushRef="#br0" timeOffset="168595.2962">9528 11659 1072 0,'-13'-2'565'15,"-7"1"-183"-15,-17 10-158 16,-3 10-57-16,-12 23-93 15,-12 13-15-15,-12 26-39 16,-4 11-7-16,3 4-107 16,9-1 292-16</inkml:trace>
  <inkml:trace contextRef="#ctx0" brushRef="#br0" timeOffset="170695.8769">1674 13913 795 0,'7'-7'406'0,"13"-20"-115"15,1-14-46-15,6-23-55 16,-1-7-37-16,-1-13-54 15,-4-3-14-15,-6-3-42 16,2 3-15-16,-7 15-16 16,-3 11-5-16,-6 26 1 15,-4 10 1-15,-5 16-19 16,1 14-12-16,4 21-14 16,3 15-5-16,16 33 15 15,11 13 9-15,17 3 12 16,6 1 4-16,0-16 5 15,-2-12 2-15,-16-14 2 0,-5-10 0 16,-8-16-22-16,-11-7-52 16,-7-8-181-16</inkml:trace>
  <inkml:trace contextRef="#ctx0" brushRef="#br0" timeOffset="170845.9967">1855 13602 850 0,'18'6'373'0,"12"6"-204"0,11 10-94 16,4 0-22-16,-6 2-26 15,-2 0-67-15</inkml:trace>
  <inkml:trace contextRef="#ctx0" brushRef="#br0" timeOffset="170962.8883">1635 13610 856 0,'0'0'282'0,"13"5"-271"15,8 5-29-15</inkml:trace>
  <inkml:trace contextRef="#ctx0" brushRef="#br0" timeOffset="171305.9173">2307 13832 977 0,'4'2'379'15,"15"8"-265"-15,10-2-48 16,17-1-12-16,6-2-26 16,-1-5-13-16,-10-2 1 0,-10-5 8 15,-7-2 7 1,-16-5 20-16,-2-3 4 0,-10-4 2 15,-10-1-5-15,-6 4-15 16,-6 4-7-16,-10 9-8 16,-2 6-4-16,0 12-16 15,2 7-7-15,13 10-17 16,7 4 0-16,10 9 5 16,6-2 6-16,6 4 11 15,8-1 0-15,1-6 5 16,3-1-1-16,-4-7 2 15,-1-6 23-15,1-2-151 16,-3-6-123-16</inkml:trace>
  <inkml:trace contextRef="#ctx0" brushRef="#br0" timeOffset="171595.1135">3074 13788 863 0,'-5'4'438'16,"0"10"-132"-16,-9 2-80 16,-8 13-88-16,-4-2-45 15,-7-1-46-15,0-5-13 16,1-10-17-16,6-5-23 0,4-17-39 16,5-5-9-16,5-12-1 15,5 0 16-15,10 1 15 16,6 4 10-16,9 7 22 15,5 7 8-15,6 12 28 16,0 5 9-16,0 13 6 16,1 4 2-16,-4 4-9 15,3 0-16-15,3-5-72 16</inkml:trace>
  <inkml:trace contextRef="#ctx0" brushRef="#br0" timeOffset="172723.6305">4937 13825 1092 0,'-2'-2'472'0,"-4"-2"-250"0,7 26-157 16,1 15-48-16,8 27-21 15,7 11 3-15,0 6 6 16,4 1 1-16,0 5 0 15,-2-4 2-15,1-12 2 16,-2-7 2-16,-2-30 1 16,-3-10 1-16,-1-17 67 15,-1-8 21-15,5-22 20 16,4-13 5-16,1-26-59 16,-1-16-22-16,-1-9-22 15,0 3-7-15,3 16-13 16,1 13-1-16,-5 22-6 15,-3 16-7-15,-6 14-11 16,-1 12-3-16,2 15 0 16,3 3 3-16,3 22 11 0,3 5 3 15,1 17 4-15,-1 8 2 16,0-6 0-16,-6-10 1 16,2-20 0-16,2-12 3 15,4-24 11-15,2-12 6 16,1-25 28-16,2-14 12 15,0-23 27-15,3-13 2 16,5-10-24-16,-1 1-13 16,-8 6-39-16,-2 12-18 0,-13 17-93 15,-8 11-78-15,-7 29-285 16</inkml:trace>
  <inkml:trace contextRef="#ctx0" brushRef="#br0" timeOffset="173137.4089">5878 14520 1040 0,'0'5'436'0,"3"11"-257"0,1 4-53 16,0 7-7-16,-3 5-29 15,2 0-22-15,-1-3-8 16,0-10-30-16,3-6 6 16,-4-13 69-16,0-7 13 15,-2-11 24-15,2-4 2 16,-2-14-62-16,0 1-11 0,-3-7-31 15,-6-8-15 1,8 4-16-16,-6-2-7 0,9 10-6 16,8 6-5-16,3 12-4 15,6 2-1-15,11 8-2 16,2 1-37-16,12 6-81 16,3 5-49-16,8 14-208 15,-1 2-152-15</inkml:trace>
  <inkml:trace contextRef="#ctx0" brushRef="#br0" timeOffset="173354.2023">5903 14557 934 0,'7'1'476'0,"0"-1"-165"16,14 2-135-16,4-2-41 16,11-3-77-16,9 4-23 15,2 1-28-15,0-2-90 16</inkml:trace>
  <inkml:trace contextRef="#ctx0" brushRef="#br0" timeOffset="173606.2415">6602 14253 1034 0,'8'-1'495'15,"8"1"-187"-15,23-1-175 16,13 1-17-16,8 0-70 16,-4-3-21-16,-11 2-2 15,-3 0-42-15,-13 0-173 16,-3 1-225-16</inkml:trace>
  <inkml:trace contextRef="#ctx0" brushRef="#br0" timeOffset="173792.7144">6627 14439 762 0,'14'5'470'0,"9"1"-40"0,21 0-171 16,8-3-39-16,5-2-80 15,-5 3-40-15,-15-5-54 16,-7-2-4-16,-12 1 333 15</inkml:trace>
  <inkml:trace contextRef="#ctx0" brushRef="#br0" timeOffset="174700.3771">7501 14327 731 0,'-7'-1'414'0,"1"1"-100"16,6 0-118-16,27 6-100 15,18 3-36-15,38-1-9 16,7-4-11-16,17-5 34 16,-3-2-121-16</inkml:trace>
  <inkml:trace contextRef="#ctx0" brushRef="#br0" timeOffset="175383.0727">8288 13976 1076 0,'3'-2'471'0,"-2"-5"-255"16,7 12-91-16,5 14-83 16,2 7-21-16,2 21-5 15,1 5 4-15,-3 13 2 16,1 9 0-16,2 2-3 15,-5-4-5-15,5-13-1 16,-6-12-2-16,0-21 5 16,-3-8 6-16,-3-19 50 15,2-6 14-15,0-21 9 0,1-10-4 16,6-28-44-16,-1-12-14 16,1-9-13-16,-1 2-8 15,2 18-8-15,-1 12-3 16,-2 19-4-16,1 14 1 15,-6 14-14-15,0 7-4 16,6 17-3-16,3 5-1 16,9 10 13-16,8 6 4 0,-1 4 3 15,2 7 0-15,-9 10 0 16,-9 3 1-16,-6 1 2 16,-3-5 2-16,-6-14 2 15,7-6 2-15,2-13 2 16,-1-10 3-16,3-15 13 15,2-10 1-15,0-24 2 16,7-10 2-16,6-19-8 16,-2-8 3-16,-5-6 3 15,-6 6-4-15,-6 12-8 16,-5 6-7-16,-2 20-31 16,-2 9-50-16,-2 18-179 15,2 10-405-15</inkml:trace>
  <inkml:trace contextRef="#ctx0" brushRef="#br0" timeOffset="175686.0692">9069 14616 1072 0,'0'2'474'0,"2"0"-219"0,14-5-71 16,8 1-4-16,8-11-1 15,0-2-11-15,-3-7-41 16,-4-2-12-16,-8-10-39 16,-3-7-21-16,-5-12-24 15,-2-6-14-15,5 5-11 16,2 7-6-16,1 13-8 15,4 10 19-15,3 12-120 16,4 4-84-16,5 9-276 16</inkml:trace>
  <inkml:trace contextRef="#ctx0" brushRef="#br0" timeOffset="175867.263">9204 14466 989 0,'2'4'497'0,"4"1"-93"16,20-3-265-16,7-2-39 15,5-5-40-15,1-3-24 16,-5 6-112-16,0-2-135 16</inkml:trace>
  <inkml:trace contextRef="#ctx0" brushRef="#br0" timeOffset="176225.6124">9446 14555 1091 0,'0'2'459'0,"4"7"-235"16,-1 2-88-16,-4 7-30 16,-2 5-30-16,-5 7-43 15,-2-1-6-15,6-2-8 16,2-4-5-16,4-12 1 15,6-3 3-15,2-16 3 16,6-3 1-16,5-9-6 16,4-5-5-16,5 2-6 15,-2 0-1-15,-5 7-1 16,-7 3 1-16,-12 7 0 16,-4 5-3-16,-10 4-1 15,-5 5-3-15,-2 6 1 16,-1-1 2-16,8-1 0 0,4-2 2 15,7-3 12-15,6 0 5 16,7 0 6-16,3-2 1 16,9 1-11-16,0 0-5 15,12-1 21-15,-1-5-62 16,5-3-180-16</inkml:trace>
  <inkml:trace contextRef="#ctx0" brushRef="#br0" timeOffset="176690.4833">10013 14387 1026 0,'-1'2'483'0,"0"1"-202"0,21 2-86 15,21 1-41-15,28-5-51 16,14 0-27-16,9-3-46 15,-5-3-10-15,-16 4-29 16,-13 0-83-16</inkml:trace>
  <inkml:trace contextRef="#ctx0" brushRef="#br0" timeOffset="177479.0495">11046 13944 774 0,'-1'-9'429'15,"1"-5"-109"-15,0 17-165 16,2 12-50-16,2 27-77 16,2 12-17-16,3 21 3 15,0 8-1-15,3 22 0 16,1-6-1-16,4-13-2 15,4-11 2-15,-1-35 5 16,4-12 14-16,3-21 66 16,-2-10 21-16,0-21 15 15,1-13-4-15,-8-24-57 16,6-12-21-16,3-15-20 0,-5-10-8 16,-2 9-10-16,-3 1-4 15,-9 25-9-15,-1 18-3 16,-5 24-12-16,-2 22-5 15,-1 31-2-15,0 4 1 16,7 22 10-16,6 0 5 16,10 6 6-16,8 8 0 0,2 7 3 15,3-5-1 1,-2-16 2-16,-4-9 1 0,-6-26 4 16,-3-8 5-16,-1-17 10 15,-1-17 4-15,0-24 12 16,9-14 4-16,4-28 3 15,4-11 0-15,7-3-15 16,-8-4-9-16,-10 13-17 16,-4 14-6-16,-9 24-22 15,-7 21-41-15,-5 29-130 16,-3 10-94-16</inkml:trace>
  <inkml:trace contextRef="#ctx0" brushRef="#br0" timeOffset="177932.8147">12071 14405 666 0,'-6'-9'439'0,"-5"-6"59"16,1 6-195-16,5 11-148 16,0 11-51-16,5 19-95 15,2 9-14-15,5 8 6 16,1-1 2-16,1-10 4 15,-3-8 3-15,-3-14-22 16,-2-7 80-16,-1-12 26 16,-3-8 3-16,-1-10 30 15,-1-7-79-15,-2-12-24 16,3-3-6-16,4-6-9 16,0-1-8-16,11 9-10 15,6 3-5-15,11 11-5 16,8 7 1-16,2 8 3 15,5 6 37-15,5 6-131 16,0 5-82-16,1 5-355 16</inkml:trace>
  <inkml:trace contextRef="#ctx0" brushRef="#br0" timeOffset="178117.5409">12122 14472 610 0,'-6'2'391'0,"-1"2"29"16,9 1-187-16,19-2-107 15,9 0-31-15,10-4-52 16,9 0-4-16,3 4-148 16</inkml:trace>
  <inkml:trace contextRef="#ctx0" brushRef="#br0" timeOffset="178540.4413">12451 14697 1090 0,'1'-7'468'0,"3"-10"-267"0,-3-2-30 15,-1 2-65-15,-3-2-26 16,-9 9-34-16,-5-3-16 16,-9 10-35-16,3 3-10 15,6 8-11-15,7 2 1 16,7 2 7-16,5-5 4 16,7-3 6-16,2 0 6 15,7-3 3-15,0-1 0 16,-2 0-3-16,0 2-5 15,3 9-1-15,-2 4 5 0,2 7 3 16,-3 3 5-16,-8 5-1 16,-5 3 0-16,-12 4 3 15,-6-2 4-15,-13-5 9 16,-6-7 4-16,-2-13 7 16,-2-7 2-16,8-14-4 15,8-3-9-15,13-5-55 16,7-1-43-16,10 3-122 15,4-2-122-15</inkml:trace>
  <inkml:trace contextRef="#ctx0" brushRef="#br0" timeOffset="178717.2995">12583 14727 945 0,'11'0'456'0,"9"3"-188"16,3 4-131-16,6 3-41 15,-7 2-62-15,-4 6-16 16,-1 6-10-16,-11 1 6 16,0 3-56-16,3-10-59 15,-8-10-159-15</inkml:trace>
  <inkml:trace contextRef="#ctx0" brushRef="#br0" timeOffset="178876.6368">12772 14739 744 0,'-8'0'424'0,"-8"2"-45"16,2 6-124-16,-1 3-89 16,2 8-32-16,-7 8-47 15,-1 6-19-15,-6 6-32 16,3 0-11-16,0-3-6 16,1-12-27-16,12-4-61 15</inkml:trace>
  <inkml:trace contextRef="#ctx0" brushRef="#br0" timeOffset="193617.1858">13040 14289 628 0,'5'7'249'0,"17"12"-145"16,10 4-42-16,15 0 12 15,3-3-7-15,5-16-11 16,-4-9-30-16,-2-21 59 16,-2-9 2-16,-14-23-2 15,1-7 24-15,-7-18-70 16,-1-9-5-16,5-9 11 15,2 2 10-15,9 11 4 16,4 15-3-16,10 30-22 16,7 13-15-16,7 17-17 15,7 13-1-15,0 7-1 16,-4 8 16-16,-10 10-170 16,-6 3-209-16</inkml:trace>
  <inkml:trace contextRef="#ctx0" brushRef="#br0" timeOffset="193994.6399">14241 13505 940 0,'-9'-4'420'0,"1"2"-238"16,7 4-76-16,12 6-80 16,12 4-28-16,17 4-3 15,12 1 8-15,11 1 1 16,8 2 2-16,-11-7 2 15,-10-3 2-15,-21-3 4 16,-18-6 22-16,-15 2 48 16,-5 1 7-16,-21 6 9 15,-9 5-14-15,-13 6-43 16,-6 4-5-16,14 0-16 16,12-2-9-16,23-8-124 15</inkml:trace>
  <inkml:trace contextRef="#ctx0" brushRef="#br0" timeOffset="195263.9481">15057 13463 676 0,'4'0'342'15,"0"-7"-81"-15,7 12-156 16,2 4-35-16,1 12-24 16,3 10-5-16,-9 4-18 15,-8-2 2-15,0-5 1 0,1-6 0 16,-1-11-1-16,5-1 4 16,-2-10 56-16,-3-3 5 15,3-12 0-15,-1-7-7 16,2-7-66-16,0-5-11 15,9 1-14-15,4 3-4 16,7 13-1-16,4 6 4 16,-1 12 6-16,-6 8 2 15,-7 12 1-15,-6 3 0 16,-8 1 2-16,-1 1 2 0,-3-10 2 16,0-7 0-16,4-5 7 15,4-7 0-15,6-15-5 16,6-2-2-16,7-12-11 15,4-2-4-15,6 11-4 16,3 4 1-16,-3 14 6 16,3 9 3-16,-14 7 15 15,-7 6 6-15,-10 9 4 16,-5 0 1-16,-3 2-9 16,1-5-3-16,2-4-7 15,0-6-4-15,3-6-183 16</inkml:trace>
  <inkml:trace contextRef="#ctx0" brushRef="#br0" timeOffset="196037.4309">16016 13575 568 0,'8'-8'379'16,"6"-7"-26"-16,-5-5-88 15,-3 3-37-15,-6-4-64 16,-4 2-31-16,-8 5-48 15,-11 0-24-15,-17 9-35 16,-7 3-11-16,-2 8-17 0,3 7-5 16,13 0-6-16,9 8-8 15,14-1-2-15,6 1-2 16,13 3-30-16,5-4 0 16,9-3-16-16,5-7 1 15,7-7 32-15,-1-4 9 16,2-7 25-16,-4 0 5 15,-8-8 9-15,-4 4 0 16,-10-1 2-16,-4-2 0 16,-6 9 1-16,2-1 1 0,-3 5 2 15,-1 1-3-15,2 1-7 16,0 0-6-16,0 0-11 16,0 0-2-16,0 0-1 15,0 0-2-15,1 0 17 16,12 15 4-16,29 41 6 15,-28-29 4-15,-6 7 14 16,-2 5-4-16,-5 11 49 16,-10 2 19-16,-12 4-9 15,-9 0 5-15,-16-9-44 16,1-6-10-16,-1-20-6 16,5-12 3-16,10-19-3 15,7-13-9-15,13-14-20 16,9-8-42-16,9-2-123 15,9 4-112-15</inkml:trace>
  <inkml:trace contextRef="#ctx0" brushRef="#br0" timeOffset="196711.746">16368 13100 843 0,'1'-3'398'16,"2"3"-171"-16,0 9-83 16,1 23-103-16,1 15-11 15,-1 28-8-15,4 11-6 16,-4 0-5-16,1-5-1 0,0-18 0 15,0-13 2-15,3-18 3 16,2-5-1 0,1-17 41-16,-3-9 18 0,6-11 17 15,-5-12 3-15,6-4-42 16,6 0-20-16,-3-1-23 16,7 11-4-16,-7 1-6 15,-2 8-4-15,-6 11 0 16,-3 7 2-16,2 14 7 15,2 3 5-15,3-1 6 16,3-8 1-16,14-9 2 16,4-7-2-16,5-7-23 15,0-5-107-15</inkml:trace>
  <inkml:trace contextRef="#ctx0" brushRef="#br0" timeOffset="243668.6472">8898 15081 899 0,'-3'-3'358'15,"-2"3"-228"-15,2 7-49 16,-7 14-20-16,4 16-17 0,1 21-17 16,1 11 5-16,8 16-16 15,5-1 4-15,8-7-5 16,12-7-2-16,18-17 7 16,12-8 5-16,27-17 7 15,5-7 1-15,1-14-6 16,-1-5-6-16,-18-4-65 15,-13-2-126-15</inkml:trace>
  <inkml:trace contextRef="#ctx0" brushRef="#br0" timeOffset="243974.3088">9551 15612 477 0,'29'5'214'15,"32"7"-105"-15,-8 2-41 16,-19 9 7-16,-15 3 32 15,-27 3 55-15,-14 2 27 0,-17 2 24 16,-2 3-18 0,1-4-48-16,5-1-27 0,12-13-164 15,7-6-318-15</inkml:trace>
  <inkml:trace contextRef="#ctx0" brushRef="#br0" timeOffset="245279.8901">10328 16166 527 0,'12'4'303'0,"16"0"-24"0,3-6-30 15,-1-15-44-15,-2-5-15 16,-9-8-30-16,-5-5-14 16,-11-12-39-16,-6-4-20 15,-8-14-41-15,-2-8-12 16,0-5-18-16,5 0-5 16,11 0-15-16,7 10-8 0,12 14-6 15,7 8-3 1,6 19-93-16,2 10-88 0</inkml:trace>
  <inkml:trace contextRef="#ctx0" brushRef="#br0" timeOffset="245497.0195">10384 15974 1020 0,'7'-1'433'0,"16"-1"-255"15,9-5-48-15,24-2-45 16,10 2-41-16,5 0-21 16,-3 0-63-16</inkml:trace>
  <inkml:trace contextRef="#ctx0" brushRef="#br0" timeOffset="246043.6454">10754 16122 587 0,'3'-1'352'0,"0"-2"-33"16,3 3-130-16,-6 0-96 0,0 0-37 15,4 20-31-15,5 37-8 16,-12-24-6-16,3-3 2 16,-2-7 2-16,2-7 1 15,2-9 5-15,-3-8-1 16,7-11-2-16,-4-3-2 15,4-9-10-15,3-1-3 16,-5-1-3-16,0 6 0 16,3 7 0-16,-5 4-1 15,2 9-3-15,-3 5 1 0,-9 6-1 16,7 5 3-16,-4 1-1 16,1-1-1-16,10-2-4 15,-6-3 11-15,18-6 5 16,7-4 3-16,11-4 11 15,7-3-86-15</inkml:trace>
  <inkml:trace contextRef="#ctx0" brushRef="#br0" timeOffset="246274.1124">11221 15911 853 0,'-1'1'537'0,"-5"-2"-8"16,5-2-328-16,1 2-58 15,0 0-98-15,0 0-51 16</inkml:trace>
  <inkml:trace contextRef="#ctx0" brushRef="#br0" timeOffset="246927.8959">11656 15703 860 0,'-9'9'345'15,"-12"16"-217"-15,-1 9-48 16,-1 12-44-16,2 4-13 16,6 6-19-16,2-5-1 15,9-11 1-15,3-6 0 16,2-17 2-16,3-8 4 0,6-12 4 15,1-9 2-15,8-15 3 16,0-9-2-16,1-22-3 16,-1-7-1-16,-2-11-2 15,-5-2 0-15,-4 15-5 16,-2 10-2-16,-5 23 0 16,-1 12 4-16,-3 18-8 15,-4 8-4-15,9 15-10 16,7 10-9-16,10 13 3 15,9 5 1-15,5 7 9 16,-2-2 4-16,4-2 12 16,-6-7 4-16,-8-11 3 15,-4-8 0-15,-15-9 14 16,-2 0 9-16,-15-4 9 16,-5-1 9-16,-9-3-1 15,-3 1-6-15,-9-4-3 16,-1-2-9-16,0-6-18 15,0 0-7-15,15-1-79 16,8 1-69-16</inkml:trace>
  <inkml:trace contextRef="#ctx0" brushRef="#br0" timeOffset="247141.1313">11977 15917 1089 0,'11'5'417'0,"14"13"-320"16,6 3-13-16,6 9-47 15,4-1-15-15,-6-2-11 16,-2 0 1-16,-9-5-41 16,-3-6-43-16,-5-9-155 15,-4-3-201-15</inkml:trace>
  <inkml:trace contextRef="#ctx0" brushRef="#br0" timeOffset="247289.6112">12214 15921 745 0,'-17'16'417'16,"-20"13"-81"-16,-5 3-181 0,1 1-48 15,3-6-67-15,6 0-9 16,13-6-129-16,5-5-123 15</inkml:trace>
  <inkml:trace contextRef="#ctx0" brushRef="#br0" timeOffset="247467.9038">12458 15991 1437 0,'-1'-1'570'16,"-4"-1"-363"-16,8-1-219 15,-3 1-496-15</inkml:trace>
  <inkml:trace contextRef="#ctx0" brushRef="#br0" timeOffset="248035.594">13029 15852 702 0,'-5'-2'332'0,"-9"-2"-110"16,-7 1-28-16,-16 0-27 16,-5 3-10-16,-5 6-53 15,7 6-29-15,11 14-61 16,6 8-20-16,23 6-9 0,3 2 1 16,27-3 11-16,14-10 3 15,20-12 1-15,16-7 2 16,3-12-65-16,-7-4-96 15</inkml:trace>
  <inkml:trace contextRef="#ctx0" brushRef="#br0" timeOffset="248394.9693">13429 15934 430 0,'0'-4'272'0,"-1"-6"1"16,-5 1-32-16,-7-5-44 15,-4-2-13-15,-13 3-27 16,-6-2-26-16,-2 7-57 15,4 7-30-15,4 5-50 16,7 11-18-16,8 13-13 16,3 3-3-16,18 3 7 0,7-1 8 15,9-4 18-15,5-7 9 16,9-8 14 0,3-7 5-16,1-13 3 0,4-7 0 15,-6-9 18-15,-5-3-55 16</inkml:trace>
  <inkml:trace contextRef="#ctx0" brushRef="#br0" timeOffset="248792.5789">13792 15859 708 0,'-17'-2'406'15,"-11"-2"-105"-15,-2 4-123 16,1 0-62-16,7 7-87 0,4 5-23 16,12 4-25-16,6 2-2 15,14 2 5-15,10 5 6 16,10-1 23-16,-1 4 24 16,-10 0 22-16,-7-5 24 15,-19 1 34-15,-7-7-10 16,-11-10-11-16,0-5-16 15,0-14-164-15</inkml:trace>
  <inkml:trace contextRef="#ctx0" brushRef="#br0" timeOffset="249217.3633">14232 15407 654 0,'-12'-2'347'16,"-14"10"-48"-16,-9 12-121 15,-15 21-76-15,-1 11-16 16,-4 19-29-16,7 4-27 0,22 17-6 15,16 3 3-15,26-13-5 16,20-4-3 0,23-26-7-16,6-13-2 0,9-17-31 15,0-12-66-15</inkml:trace>
  <inkml:trace contextRef="#ctx0" brushRef="#br0" timeOffset="254381.1388">14545 15733 286 0,'7'-6'181'15,"4"1"-15"-15,3-2-39 16,-1 0-10-16,-5 1 29 0,-5-1 15 16,-4-1 9-16,-3 1-2 15,-8 1-35-15,-4 1-17 16,-13 6-34-16,-5 2-19 16,-9 9-30-16,-1 4-10 15,10 6-33-15,22 1-10 31,6-12-11-31,2 1-2 0,6 38 10 0,12-3 6 16,19-7 9-16,6-26 2 0,8-16 3 16,-3-8 3-16,-3-7 5 15,-8-4 7-15,-15-3 12 16,-9 3 4-16,-14 3 0 16,-12 0-3-16,-14 13 3 15,2 6-5-15,-3 19-9 16,7 11-3-16,12 13-20 15,3 6-2-15,17 6 4 16,11-1 2-16,7-1 6 16,4-7 2-16,-5-6 2 15,-7-9 2-15,-4-12 4 16,-4-6 4-16,-8-11 14 16,2-4 0-16,-10-8-110 15,1-2-132-15</inkml:trace>
  <inkml:trace contextRef="#ctx0" brushRef="#br0" timeOffset="254756.0254">14780 15529 1221 0,'0'-4'520'0,"4"-1"-316"15,6 10-82-15,15 15-99 16,8 15-22-16,8 17-2 15,-3 5-2-15,-16 18 1 16,-12 0 2-16,-19-1 6 16,-8-4 4-16,-5-17 4 15,1-6-1-15,2-16 4 16,3-8 0-16,4-14 6 16,0-8-1-16,6-10-53 15,1-7-67-15</inkml:trace>
  <inkml:trace contextRef="#ctx0" brushRef="#br0" timeOffset="282634.4083">15381 15827 1033 0,'10'5'404'16,"20"7"-278"-16,12-1-39 16,14 0-36-16,2-5-21 15,-3-5-219-15</inkml:trace>
  <inkml:trace contextRef="#ctx0" brushRef="#br0" timeOffset="282813.4694">15406 15942 919 0,'12'2'461'16,"8"6"-158"-16,27 0-167 15,7-2-38-15,0 1-49 16,1-5-76-16</inkml:trace>
  <inkml:trace contextRef="#ctx0" brushRef="#br0" timeOffset="283300.5534">16153 16042 523 0,'9'9'341'15,"5"4"-8"-15,8-8-96 16,6-8 6-16,-4-7-27 16,-2-4-15-16,-7-14-33 15,-5-6-29-15,-7-21-50 16,0-11-24-16,-3-13-37 16,0-7-10-16,1-17-10 15,3-3-5-15,11 8-9 16,7 12-8-16,12 39-11 0,4 18 15 15,3 28-118-15,0 12-76 16</inkml:trace>
  <inkml:trace contextRef="#ctx0" brushRef="#br0" timeOffset="283473.3937">16194 15760 1289 0,'6'-4'548'0,"14"-2"-338"16,10 1-58-16,20 4-93 16,6 2-33-16,3 4-13 15,-5 4-66-15,-10 1-519 16</inkml:trace>
  <inkml:trace contextRef="#ctx0" brushRef="#br0" timeOffset="283813.8223">16550 15870 1129 0,'6'6'476'0,"2"11"-286"16,2 9-38-16,-9 7-71 0,-1 5-29 16,-4-5-28-16,-1-3-6 15,5-7-7-15,5-5-2 16,0-9 2-16,1-5 6 15,7-10 1-15,-3-9 2 16,0-6-5-16,4-2-5 16,-3 1-3-16,-6 5-1 15,-1 7 0-15,-4 4-2 16,-2 7-4-16,-1 5-3 0,2-6-3 16,0 0 1-16,-4 7 3 15,-2 6 0-15,-9 27 1 16,20-29 2-16,11-2 9 15,1 1 3-15,17-7-2 16,9-2 2-16,12-4-170 16</inkml:trace>
  <inkml:trace contextRef="#ctx0" brushRef="#br0" timeOffset="284458.812">17268 15578 867 0,'-12'9'407'16,"-7"8"-170"-16,-6 15-122 15,-2 9-29-15,4 13-45 16,3 4-9-16,4-2-23 15,6-5-2-15,4-18 0 16,1-13 3-16,11-19 21 16,1-10 14-16,4-24 23 15,5-8 2-15,2-19-11 16,-1-5-7-16,2-1-19 16,-4 6-6-16,-5 8-15 15,1 9-8-15,-5 20-8 16,-3 5-9-16,-3 26-8 15,0 4-2-15,0 13-4 16,6 6 5-16,10 1 6 16,9 6 2-16,21 6 6 15,8 1 4-15,5-1 5 0,-2-4 4 16,-20-2 4-16,-12-3-1 16,-17-8 4-16,-8 0 3 15,-14-7 5-15,-11-1 5 16,-27-4-1-16,-14-2 0 15,-9-9-4-15,-2-1-3 16,18-8-8-16,18-4-3 16,19 2-67-16,11 1-88 0,15 0-416 15</inkml:trace>
  <inkml:trace contextRef="#ctx0" brushRef="#br0" timeOffset="284639.9332">17576 15707 1244 0,'8'0'511'0,"16"4"-276"15,7 8-146-15,16 11-47 16,0 1-12-16,-5 7-17 16,-3 3-4-16,-13-3-76 15,-1-1-91-15</inkml:trace>
  <inkml:trace contextRef="#ctx0" brushRef="#br0" timeOffset="284804.0781">17891 15659 1248 0,'-15'5'568'0,"-18"10"-264"0,-1 6-70 15,-3 9-108-15,-2 5-40 16,3 5-52-16,2-1-14 15,15-8-80-15,6-4-79 16</inkml:trace>
  <inkml:trace contextRef="#ctx0" brushRef="#br0" timeOffset="285307.5465">18572 15689 718 0,'-4'-10'387'0,"-4"-13"-72"16,-10 5-51-16,-14 7-74 15,-10 5-34-15,-10 12-58 16,-2 10-34-16,6 13-44 16,11 8-17-16,19 10-16 15,15 2-3-15,20 0 6 16,18-4 4-16,20-11 15 15,10-11-46-15,5-19-154 16,-3-4-205-16</inkml:trace>
  <inkml:trace contextRef="#ctx0" brushRef="#br0" timeOffset="285591.093">18830 15782 683 0,'-8'-6'371'0,"-15"-9"-50"16,-5-2-79-16,-5 3-62 0,-4 2-27 15,1 9-52-15,1 4-22 16,5 6-42-16,8 6-18 16,14 4-28-16,4 4-5 15,15-1 2-15,1-2 3 16,16-9 9-16,9-3 3 16,8-14 3-16,9 1 0 15,9-5-1-15,1 1-1 0,-5 9-4 16,-10 2 22-16,-25 10 29 15,-12 3 20-15,-17 6 28 16,-6 7-12-16,-14-1-21 16,1-1-16-16,-7-8-5 15,-3-11-55-15</inkml:trace>
  <inkml:trace contextRef="#ctx0" brushRef="#br0" timeOffset="285984.566">19385 15363 642 0,'-19'4'409'0,"-26"11"17"16,-1 10-192-16,3 21-125 15,3 9-42-15,14 12-45 16,11 6-10-16,20 2 0 16,13-4 1-16,17-5-5 15,8-13 0-15,11-18 2 16,6-11-8-16,-8-21-162 16</inkml:trace>
  <inkml:trace contextRef="#ctx0" brushRef="#br0" timeOffset="286356.1897">19517 15708 1237 0,'-2'3'500'0,"1"8"-323"0,1 6-60 16,-9 0-58-16,9 7-22 15,-2 0-20-15,-1-6-3 16,3-4 1-16,0-10 9 15,2-6 9-15,-1-6 2 16,-4-13 0-16,-2-3-8 16,-3-6-14-16,3 1-5 15,9 9-13-15,2 5-9 16,10 6-9-16,1 5-4 0,12 3 6 16,1-2 7-1,8 3 9-15,0 3 3 0,-6 0 2 16,0 6 0-16,-15 1 0 15,-4 2 0-15,-12 8 28 16,-6-6 7-16,2 12 0 16,0 2 3-16,10-5-25 15,9 2-28-15,1-13-157 16,1-8-160-16</inkml:trace>
  <inkml:trace contextRef="#ctx0" brushRef="#br0" timeOffset="286586.1841">20037 15513 2390 0,'21'35'17'0,"-8"-4"-5"16,-1 33 20-16,-8 7-6 15,-24-5 1-15,-2-1 0 16,4-12-5-16,1-9-2 16,10-18-30-16,1-13-78 0</inkml:trace>
  <inkml:trace contextRef="#ctx0" brushRef="#br0" timeOffset="286914.3667">20512 15656 1414 0,'9'1'547'0,"23"1"-409"0,8 2-44 15,18 0-58-15,3 2-52 16,-11-1-174-16,-4-2-146 15</inkml:trace>
  <inkml:trace contextRef="#ctx0" brushRef="#br0" timeOffset="287080.9626">20518 15757 773 0,'-1'7'470'16,"-2"5"-66"-16,18 1-121 15,10-2-33-15,20-3-81 16,5 1-39-16,3-6-62 16,-2-2-25-16,-7-2 211 15</inkml:trace>
  <inkml:trace contextRef="#ctx0" brushRef="#br0" timeOffset="287413.8156">21347 15703 931 0,'-2'0'512'0,"4"0"-63"16,15 0-192-16,12 3-135 15,16 2-29-15,16 3-54 16,2-1-8-16,5 0-179 15</inkml:trace>
  <inkml:trace contextRef="#ctx0" brushRef="#br0" timeOffset="287709.1708">21952 15946 860 0,'10'2'486'0,"7"1"-59"16,5-5-182-16,1-12-35 15,-3-10-53-15,-4-7-39 16,-5-13-27-16,-5-2-10 16,-9-8-24-16,-4-4-13 15,-10-7-20-15,-1-15-8 16,4-18-11-16,7 0-7 0,16 9-14 15,8 17-5 1,16 33-12-16,6 8 1 0,-3 31-50 31,-18 0-54-31,1 0-153 0</inkml:trace>
  <inkml:trace contextRef="#ctx0" brushRef="#br0" timeOffset="287858.5954">21935 15609 1355 0,'19'0'575'15,"16"0"-317"-15,28-1-167 16,8-1-25-16,3 2-144 16</inkml:trace>
  <inkml:trace contextRef="#ctx0" brushRef="#br0" timeOffset="288375.8386">22215 15783 975 0,'3'1'422'0,"5"9"-186"15,6 6-84-15,2 13-68 16,-3 6-10-16,-6 9-44 16,-2-3-5-16,-5-6-5 15,0-5-1-15,-1-15-1 16,3-3-1-16,4-8 5 16,4-6 3-16,5-11-1 15,0-8-1-15,1-5-11 0,0-1-4 16,-1 1-5-16,-3 6-1 15,-8 5-4-15,-4 6-6 16,-13 10-5-16,-5 8 1 16,2 12 0-16,-6-2 2 15,19 5-4-15,3-8-1 16,14-8 1-16,12 0 2 16,16-5-25-16,7-3-71 15</inkml:trace>
  <inkml:trace contextRef="#ctx0" brushRef="#br0" timeOffset="288855.1079">22820 15516 997 0,'-4'0'438'16,"-8"5"-215"-16,-5 16-127 15,-3 10-50-15,-9 9-26 16,1 5-4-16,2 5-3 16,1-3 1-16,12-5 3 15,4-9-2-15,9-18 12 16,8-9 10-16,10-20 11 0,7-8 4 16,5-16-7-16,-2-7-9 15,2-8-7-15,-7-10-4 16,-5-2-9-16,-2 2-2 15,-10 12-16-15,1 15 13 16,-7 18 13-16,-4 10-4 16,-2 11-6-16,6 11-19 15,13 14-15-15,5 7 1 16,19 11 13-16,4 2 2 0,11 0 2 16,-2-1 3-16,-7-5-37 15,-11-4-4-15,-26-8 2 16,-12-4 2-16,-34-4 44 15,-14-5 8-15,-15-9 8 16,-2-3 14-16,2-7 2 16,7-5-4-16,16-2-16 15,9-1-45-15,28 0-138 16,11 3-102-16</inkml:trace>
  <inkml:trace contextRef="#ctx0" brushRef="#br0" timeOffset="289100.6727">23204 15669 1181 0,'12'7'475'16,"16"9"-296"-16,4 7-49 15,-5 3-55-15,0 3-19 16,-2 0-29-16,-5-4-10 16,0-5-38-16,6-3-43 0,-7-13-116 15,2-6-139-15</inkml:trace>
  <inkml:trace contextRef="#ctx0" brushRef="#br0" timeOffset="289238.6914">23438 15665 811 0,'-13'2'495'16,"-12"3"-58"-16,1 7-165 16,2 4-51-16,-3 9-97 15,-2 4-41-15,-3 9-53 16,-1 0 13-16,2 0 338 16</inkml:trace>
  <inkml:trace contextRef="#ctx0" brushRef="#br0" timeOffset="290276.8506">1788 17075 673 0,'-23'15'313'16,"-25"23"-120"-16,5 6-91 15,18 14-76-15,10 5-14 16,25 2-22-16,13-2-6 0,25-10 2 15,9-15 6-15,19-25 42 16,6-14 39-16,-10-32 81 16,-4-7 38-16,-33-15 48 15,-16-6-6-15,-26-6-47 16,-20-1-31-16,-24 10-79 16,-13 8-31-16,-10 25-43 15,4 10-17-15,22 21-110 16,12 10-87-16</inkml:trace>
  <inkml:trace contextRef="#ctx0" brushRef="#br0" timeOffset="290609.9836">2315 17461 720 0,'4'11'350'15,"-1"11"-142"-15,-3 0-43 16,-1-7-71-16,-4-2-25 16,3-11-19-16,-5-6 0 15,-1-11-1-15,0-9-10 16,3-5-19-16,5 0-8 0,11-2-6 15,5 7 5-15,12 7 7 16,4 5 1-16,8 16-5 16,-3 5-4-16,-7 11-5 15,-6 4 5-15,-11 6 6 16,-3 5-37-16,2 0-264 16</inkml:trace>
  <inkml:trace contextRef="#ctx0" brushRef="#br0" timeOffset="290896.5389">2912 17494 492 0,'2'-8'314'0,"-2"-9"39"0,-6-3-73 15,-6 2-39-15,-7 0-20 16,-12-6-66-16,-2 3-29 15,-5 3-39-15,4 4-17 16,9 17-27-16,4 8-18 16,9 14-38-16,6 4-14 15,6 5-7-15,8 1 7 16,7-9 16-16,5-3 5 16,6-10 7-16,4-5 2 15,5-4-13-15,0-3-56 16,-4-6-218-16</inkml:trace>
  <inkml:trace contextRef="#ctx0" brushRef="#br0" timeOffset="291027.9021">2734 17209 1298 0,'-12'-12'531'0,"-4"-10"-346"15,7 9-107-15,18 8-140 16,10 5-137-16</inkml:trace>
  <inkml:trace contextRef="#ctx0" brushRef="#br0" timeOffset="291298.5658">2998 17345 833 0,'3'-5'344'0,"9"-6"-180"0,4 0-55 15,12 2-8-15,3 1-22 16,0 2-37-16,0 6-9 16,-14 0-12-16,-4 3 0 15,-13 0 19-15,-4 1 2 16,-8 5 3-16,-4 0 11 16,-5 5-10-16,-1 1-5 0,10 3-16 15,4 3-21-15,8 3-19 16,7 2-4-16,9 2 9 15,5 0-17-15,9-3-189 16</inkml:trace>
  <inkml:trace contextRef="#ctx0" brushRef="#br0" timeOffset="291683.9358">3683 17268 801 0,'-10'-5'394'0,"-8"-3"-129"15,-3 3-55-15,-2 8-74 16,2 0-40-16,6 6-61 0,2-2-25 16,9 4-33-16,3 0-5 15,9 3 3-15,6 1 4 16,5-5 19-16,3-2 4 15,-4-6 6-15,-1-2 3 16,-7 0-1-16,-6-3-6 16,-11 3-5-16,-8-1-2 15,-20 1 1-15,1 0 5 0,-8 7 18 16,1 3 3 0,15 9-2-16,4 3 5 0,17-1 9 15,3-2 8-15,17 4 14 16,9-4 3-16,4-4-7 15,15-2-6-15,-8-11-8 16,1-2 7-16</inkml:trace>
  <inkml:trace contextRef="#ctx0" brushRef="#br0" timeOffset="293421.6169">5360 17105 883 0,'3'1'355'0,"1"-1"-188"0,5 22-100 16,4 9-22-16,1 25 5 15,3 15-11-15,0 14-17 16,6 10-3-16,-2-2-4 16,-2-6-3-16,1-23-2 15,-4-12 3-15,1-25 23 16,2-12 18-16,2-18 54 15,1-13 10-15,3-25-15 16,1-13-11-16,-1-17-48 16,-3-6-7-16,-5 2-12 15,-1 7-4-15,-5 12-12 16,-1 12-6-16,-5 22-16 16,-3 9-15-16,5 24-11 15,2 13-3-15,7 18 11 16,5 10 12-16,7 14 11 15,-2-1 4-15,2 3 4 0,1 0 3 16,-5-16 0-16,-1-10 1 16,-1-23 3-16,-7-16 7 15,10-27 15-15,5-14 18 16,1-23 19-16,10-11 13 16,-10-15 6-16,-4-3-19 15,-7 1-21-15,-4 8-9 16,-11 29-79-16,-3 15-44 0,-4 21-145 15,-2 13-204-15</inkml:trace>
  <inkml:trace contextRef="#ctx0" brushRef="#br0" timeOffset="293780.6606">6429 17720 575 0,'-4'17'345'0,"0"14"-19"16,-4 6-224-16,8-3 16 15,3-6-80-15,2-6-20 16,-1-17 64-16,0-5 29 15,-3-16 36-15,2-11 19 16,-5-10-46-16,-4-7-20 16,1-5-26-16,-1 4-22 15,6 7-30-15,3 4-20 16,2 10-29-16,3 7-7 0,7 2-12 16,2 7 4-16,12 8 12 15,1-3 8-15,8 9-101 16,0-1-67-16</inkml:trace>
  <inkml:trace contextRef="#ctx0" brushRef="#br0" timeOffset="293966.0823">6422 17732 1165 0,'2'1'507'16,"2"-1"-243"-16,12 2-181 16,10-2-37-16,13 0-28 15,10 0-34-15</inkml:trace>
  <inkml:trace contextRef="#ctx0" brushRef="#br0" timeOffset="294325.6947">7063 17509 1240 0,'9'-3'478'0,"19"-2"-328"16,11-2-59-16,22-3-27 15,6 2-23-15,-4-1-24 16,-4 0 14-16,-21 4-115 16,-8-2-130-16</inkml:trace>
  <inkml:trace contextRef="#ctx0" brushRef="#br0" timeOffset="294516.6964">7117 17616 1029 0,'9'2'440'0,"20"-1"-202"16,14-1-63-16,19-3-4 16,-1-2-47-16,-8-2-66 15,-6 4 3-15</inkml:trace>
  <inkml:trace contextRef="#ctx0" brushRef="#br0" timeOffset="295676.0376">7955 17617 691 0,'11'13'266'0,"12"13"-167"0,9-2-6 16,8-10 16-16,1-7 12 16,-3-14 5-16,-10-8 15 15,-13-14-3-15,-8-9-18 16,-12-10-37-16,-4-12-30 16,-9-22-31-16,-2-4-7 15,10-16-13-15,7 8-6 16,23 8-15-16,16 10-6 15,17 24 3-15,2 9-49 0,-6 28-159 16</inkml:trace>
  <inkml:trace contextRef="#ctx0" brushRef="#br0" timeOffset="295853.9397">8022 17433 1029 0,'5'0'426'16,"7"2"-214"-16,26-1-116 16,18-2 0-16,17-3-29 15,4 1-25-15,-7 3-82 16,-9-1-105-16</inkml:trace>
  <inkml:trace contextRef="#ctx0" brushRef="#br0" timeOffset="296284.4186">8553 17575 878 0,'2'-1'411'16,"3"1"-168"-16,-3 11-139 15,1 8-38-15,-5 15-39 16,-5 10-10-16,-1 3-6 16,-3-2-1-16,8-12 0 15,1-7-4-15,4-18-8 16,7-7-2-16,6-16 1 15,5-5 2-15,4-5 6 16,0-3 1-16,0 9-1 16,-6-2 1-16,-11 7 8 15,-4 7 3-15,-11 6 0 16,-4 4-2-16,-6 10-10 16,-3 0-5-16,7 4-7 0,6-4-5 15,14-2-6-15,14 2-1 16,23-7 7-16,10-1 13 15</inkml:trace>
  <inkml:trace contextRef="#ctx0" brushRef="#br0" timeOffset="297187.5841">9086 17061 703 0,'-1'-9'440'0,"-1"-4"-25"16,-2 8-222-16,2 3-58 15,2 19-95-15,4 10-33 16,8 25-21-16,-2 10 5 15,1 15 5-15,-4-1 3 16,-5-8 10-16,0-5 3 16,-3-18 4-16,-3-6 3 15,-5-11-1-15,-1-10 42 0,0-8 31 16,-1-6 16-16,7-7 10 16,1-5-46-16,14 0-40 15,5-3-18-15,19 4-17 16,11 1-2-16,11 6 0 15,2 2 2-15,-5 3 4 16,-3 3-12-16,-16 1-144 16</inkml:trace>
  <inkml:trace contextRef="#ctx0" brushRef="#br0" timeOffset="301006.142">9890 17462 895 0,'10'4'450'15,"12"-1"-153"-15,34-1-161 16,24-4-12-16,17-3-74 16,0-1-13-16,-20 6-140 15</inkml:trace>
  <inkml:trace contextRef="#ctx0" brushRef="#br0" timeOffset="301758.3696">10652 17382 710 0,'12'15'338'16,"7"12"-143"-16,-4 11-47 15,-3 2-7-15,-8 6-49 16,-3-5-36-16,0-11-22 0,3-5-11 16,0-22 2-16,3-8 4 15,4-15 2-15,1-14 1 16,0-8-11-16,5-1-8 15,-3 5 11-15,-4 8-1 16,5 14-2-16,-1 6 1 16,7 17-13-16,0 6 1 15,-6 10 2-15,-5 6 1 16,-11 0-1-16,-1-2-1 16,0-4-4-16,2-8-5 15,6-9-12-15,3-7-3 0,2-21-1 16,3-1 2-16,2-10 8 15,2 0-1-15,6 14-9 16,5-1 14-16,2 14 7 16,-1 5 6-16,-5 9 18 15,-6 5 3-15,-14 8 7 16,-5 6-3-16,-12 6-5 16,-3 0-18-16,6 2-44 15,6-5-108-15</inkml:trace>
  <inkml:trace contextRef="#ctx0" brushRef="#br0" timeOffset="302303.6432">11568 17557 831 0,'7'-9'387'0,"5"-8"-159"15,-3 2-24-15,-9-4-51 16,-1 6-19-16,-10 1-42 15,-6 0-22-15,-12 6-47 16,-6 2-13-16,-6 7-21 16,2 4-6-16,7 9-6 15,9 7-4-15,11-2-2 16,9 3 1-16,11-5 5 16,6-5 3-16,9-6 13 15,0-8 6-15,3-1 4 16,0-8 3-16,-3 0 1 15,-3-1-4-15,1 3 4 16,-1 7 1-16,3 10-1 16,-3 10 4-16,1 12-6 15,-3 4-2-15,-8 10 0 16,-8 1 2-16,-14 8 4 16,-14 0 4-16,-13-10 28 0,-4-4 11 15,-3-18 21-15,2-9 4 16,8-17-24-16,8-12-15 15,20-14-33-15,8-9-56 16,21-1-247-16</inkml:trace>
  <inkml:trace contextRef="#ctx0" brushRef="#br0" timeOffset="302851.6846">11826 17089 1059 0,'-2'-3'486'16,"0"3"-254"-16,2 16-74 15,4 22-118-15,5 14-23 16,2 23-4-16,-2 4-6 15,-5 6 1-15,-4 0 0 16,-6-13 3-16,3-5 0 16,1-24 0-16,2-10-1 0,7-20 25 15,6-16 8-15,9-16 5 16,6-8 1-16,7-12-27 16,4 3-11-16,0 8-10 15,-3 3-2-15,-9 17-5 16,-5 8 2-16,-11 8 26 15,-6 9 11-15,-3 2 10 16,-2 4 0-16,7 0-24 16,6-4-7-16,4-4-7 15,3-7-1-15,2-6-14 16,2-2-61-16</inkml:trace>
  <inkml:trace contextRef="#ctx0" brushRef="#br0" timeOffset="303272.2388">13125 16687 1003 0,'4'-12'476'0,"1"-8"-220"16,-1 15-73-16,-4 23-105 15,-1 19-46-15,-2 40-30 16,3 16 4-16,1 16-2 16,6 5 0-16,8-7 0 15,-2-4 0-15,6-13-82 16,-3-9-69-16</inkml:trace>
  <inkml:trace contextRef="#ctx0" brushRef="#br0" timeOffset="303422.8999">13168 17759 1633 0,'4'0'658'0,"0"-1"-435"16,6 1-99-16,-1 0-42 15,4 3 284-15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2/11/2022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8569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02-Nov-22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0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7" Type="http://schemas.openxmlformats.org/officeDocument/2006/relationships/customXml" Target="../ink/ink4.xml"/><Relationship Id="rId12" Type="http://schemas.openxmlformats.org/officeDocument/2006/relationships/image" Target="../media/image13.emf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customXml" Target="../ink/ink6.xml"/><Relationship Id="rId5" Type="http://schemas.openxmlformats.org/officeDocument/2006/relationships/image" Target="../media/image60.png"/><Relationship Id="rId10" Type="http://schemas.openxmlformats.org/officeDocument/2006/relationships/image" Target="../media/image12.emf"/><Relationship Id="rId4" Type="http://schemas.openxmlformats.org/officeDocument/2006/relationships/image" Target="NULL"/><Relationship Id="rId9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60.png"/><Relationship Id="rId4" Type="http://schemas.openxmlformats.org/officeDocument/2006/relationships/image" Target="NUL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0.emf"/><Relationship Id="rId4" Type="http://schemas.openxmlformats.org/officeDocument/2006/relationships/customXml" Target="../ink/ink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13" Type="http://schemas.openxmlformats.org/officeDocument/2006/relationships/image" Target="../media/image170.png"/><Relationship Id="rId3" Type="http://schemas.openxmlformats.org/officeDocument/2006/relationships/image" Target="../media/image14.png"/><Relationship Id="rId7" Type="http://schemas.openxmlformats.org/officeDocument/2006/relationships/image" Target="../media/image13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1.png"/><Relationship Id="rId5" Type="http://schemas.openxmlformats.org/officeDocument/2006/relationships/image" Target="../media/image161.png"/><Relationship Id="rId10" Type="http://schemas.openxmlformats.org/officeDocument/2006/relationships/image" Target="../media/image160.png"/><Relationship Id="rId4" Type="http://schemas.openxmlformats.org/officeDocument/2006/relationships/image" Target="../media/image101.png"/><Relationship Id="rId9" Type="http://schemas.openxmlformats.org/officeDocument/2006/relationships/image" Target="../media/image151.png"/><Relationship Id="rId14" Type="http://schemas.openxmlformats.org/officeDocument/2006/relationships/image" Target="../media/image180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.png"/><Relationship Id="rId3" Type="http://schemas.openxmlformats.org/officeDocument/2006/relationships/customXml" Target="../ink/ink8.xml"/><Relationship Id="rId12" Type="http://schemas.openxmlformats.org/officeDocument/2006/relationships/image" Target="../media/image15.png"/><Relationship Id="rId17" Type="http://schemas.openxmlformats.org/officeDocument/2006/relationships/image" Target="../media/image20.emf"/><Relationship Id="rId2" Type="http://schemas.openxmlformats.org/officeDocument/2006/relationships/image" Target="../media/image14.png"/><Relationship Id="rId16" Type="http://schemas.openxmlformats.org/officeDocument/2006/relationships/customXml" Target="../ink/ink10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1.emf"/><Relationship Id="rId15" Type="http://schemas.openxmlformats.org/officeDocument/2006/relationships/image" Target="../media/image16.emf"/><Relationship Id="rId14" Type="http://schemas.openxmlformats.org/officeDocument/2006/relationships/customXml" Target="../ink/ink9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customXml" Target="../ink/ink11.xml"/><Relationship Id="rId7" Type="http://schemas.openxmlformats.org/officeDocument/2006/relationships/customXml" Target="../ink/ink12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5.png"/><Relationship Id="rId4" Type="http://schemas.openxmlformats.org/officeDocument/2006/relationships/image" Target="../media/image22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7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emf"/><Relationship Id="rId5" Type="http://schemas.openxmlformats.org/officeDocument/2006/relationships/image" Target="../media/image120.png"/><Relationship Id="rId10" Type="http://schemas.openxmlformats.org/officeDocument/2006/relationships/image" Target="../media/image8.emf"/><Relationship Id="rId9" Type="http://schemas.openxmlformats.org/officeDocument/2006/relationships/customXml" Target="../ink/ink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31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547508"/>
          </a:xfrm>
        </p:spPr>
        <p:txBody>
          <a:bodyPr/>
          <a:lstStyle/>
          <a:p>
            <a:pPr marL="68580" indent="0">
              <a:buNone/>
            </a:pPr>
            <a:endParaRPr lang="el-GR" dirty="0"/>
          </a:p>
          <a:p>
            <a:r>
              <a:rPr lang="el-GR" dirty="0" smtClean="0"/>
              <a:t>Ως τώρα, είδαμε την επίδραση </a:t>
            </a:r>
            <a:r>
              <a:rPr lang="el-GR" b="1" i="1" dirty="0" smtClean="0"/>
              <a:t>εξωτερικών</a:t>
            </a:r>
            <a:r>
              <a:rPr lang="el-GR" dirty="0" smtClean="0"/>
              <a:t> δυνάμεων σε ένα σύστημα (κυρίως) </a:t>
            </a:r>
            <a:r>
              <a:rPr lang="el-GR" b="1" dirty="0" smtClean="0"/>
              <a:t>ενός</a:t>
            </a:r>
            <a:r>
              <a:rPr lang="el-GR" dirty="0" smtClean="0"/>
              <a:t> μόνο σώματος</a:t>
            </a:r>
          </a:p>
          <a:p>
            <a:endParaRPr lang="el-GR" dirty="0" smtClean="0"/>
          </a:p>
          <a:p>
            <a:r>
              <a:rPr lang="el-GR" dirty="0" smtClean="0"/>
              <a:t>Ας δούμε συστήματα από </a:t>
            </a:r>
            <a:r>
              <a:rPr lang="el-GR" b="1" dirty="0" smtClean="0"/>
              <a:t>δυο ή περισσότερα</a:t>
            </a:r>
            <a:r>
              <a:rPr lang="el-GR" dirty="0" smtClean="0"/>
              <a:t> σώματα με δυνάμεις </a:t>
            </a:r>
            <a:r>
              <a:rPr lang="el-GR" b="1" i="1" dirty="0" smtClean="0"/>
              <a:t>εσωτερικές</a:t>
            </a:r>
            <a:r>
              <a:rPr lang="el-GR" dirty="0" smtClean="0"/>
              <a:t> στο σύστημα</a:t>
            </a:r>
          </a:p>
          <a:p>
            <a:pPr lvl="1"/>
            <a:r>
              <a:rPr lang="el-GR" dirty="0" smtClean="0"/>
              <a:t>Δηλ. δυνάμεις που </a:t>
            </a:r>
            <a:r>
              <a:rPr lang="el-GR" b="1" dirty="0" smtClean="0"/>
              <a:t>ΔΕΝ</a:t>
            </a:r>
            <a:r>
              <a:rPr lang="el-GR" dirty="0" smtClean="0"/>
              <a:t> ασκούνται από το εξωτερικό περιβάλλον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l-GR" dirty="0" smtClean="0"/>
              <a:t>Τι «ενεργειακό» νέο έχουν να μας πουν τέτοια συστήματα?</a:t>
            </a:r>
            <a:endParaRPr lang="en-US" dirty="0" smtClean="0"/>
          </a:p>
          <a:p>
            <a:pPr marL="365760" lvl="1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8033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669" y="2047291"/>
            <a:ext cx="3355864" cy="44561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5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l-GR" dirty="0" smtClean="0"/>
                  <a:t>Μετατοπίζουμε </a:t>
                </a:r>
                <a:r>
                  <a:rPr lang="el-GR" u="sng" dirty="0" smtClean="0"/>
                  <a:t>αργά</a:t>
                </a:r>
                <a:r>
                  <a:rPr lang="el-GR" dirty="0" smtClean="0"/>
                  <a:t> </a:t>
                </a:r>
                <a:r>
                  <a:rPr lang="aa-ET" dirty="0" smtClean="0"/>
                  <a:t>(</a:t>
                </a:r>
                <a:r>
                  <a:rPr lang="el-GR" dirty="0" smtClean="0"/>
                  <a:t>με σταθερή ταχύτητα) ένα βιβλίο από 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στη θέση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l-GR" i="1" baseline="-25000" dirty="0" smtClean="0"/>
                  <a:t>  </a:t>
                </a:r>
                <a:r>
                  <a:rPr lang="el-GR" dirty="0" smtClean="0"/>
                  <a:t>μέσω 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n-US" i="1" baseline="-25000" dirty="0" smtClean="0"/>
              </a:p>
              <a:p>
                <a:pPr marL="68580" indent="0">
                  <a:buNone/>
                </a:pPr>
                <a:endParaRPr lang="en-US" sz="2800" baseline="-25000" dirty="0" smtClean="0"/>
              </a:p>
              <a:p>
                <a:r>
                  <a:rPr lang="el-GR" b="1" dirty="0" smtClean="0"/>
                  <a:t>Αύξηση</a:t>
                </a:r>
                <a:r>
                  <a:rPr lang="el-GR" dirty="0" smtClean="0"/>
                  <a:t> ενέργειας συστήματος </a:t>
                </a:r>
                <a:br>
                  <a:rPr lang="el-GR" dirty="0" smtClean="0"/>
                </a:br>
                <a:r>
                  <a:rPr lang="el-GR" dirty="0" smtClean="0"/>
                  <a:t>λόγω έργου της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lvl="1"/>
                <a:r>
                  <a:rPr lang="el-GR" dirty="0" smtClean="0"/>
                  <a:t>Μεταφέρουμε ενέργεια στο σύστημα</a:t>
                </a:r>
              </a:p>
              <a:p>
                <a:pPr lvl="1"/>
                <a:r>
                  <a:rPr lang="el-GR" dirty="0" smtClean="0"/>
                  <a:t>Υπάρχει δύναμη, υπάρχει μετατόπιση προς τα πάνω, άρα υπάρχει μη μηδενικό, </a:t>
                </a:r>
                <a:r>
                  <a:rPr lang="el-GR" b="1" dirty="0" smtClean="0"/>
                  <a:t>θετικό</a:t>
                </a:r>
                <a:r>
                  <a:rPr lang="el-GR" dirty="0" smtClean="0"/>
                  <a:t> έργο!</a:t>
                </a:r>
              </a:p>
              <a:p>
                <a:endParaRPr lang="el-GR" sz="2100" dirty="0" smtClean="0"/>
              </a:p>
              <a:p>
                <a:r>
                  <a:rPr lang="el-GR" b="1" dirty="0" smtClean="0"/>
                  <a:t>Καμιά αλλαγή </a:t>
                </a:r>
                <a:r>
                  <a:rPr lang="el-GR" dirty="0" smtClean="0"/>
                  <a:t>στην κινητική ενέργεια του συστήματος μεταξύ της αρχικής και τελικής θέσης! Γιατί; Υποθέσαμε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Σ</m:t>
                      </m:r>
                      <m:acc>
                        <m:accPr>
                          <m:chr m:val="⃗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acc>
                    </m:oMath>
                  </m:oMathPara>
                </a14:m>
                <a:r>
                  <a:rPr lang="el-GR" b="0" dirty="0" smtClean="0"/>
                  <a:t/>
                </a:r>
                <a:br>
                  <a:rPr lang="el-GR" b="0" dirty="0" smtClean="0"/>
                </a:br>
                <a:endParaRPr lang="el-GR" dirty="0" smtClean="0"/>
              </a:p>
              <a:p>
                <a:pPr marL="68580" indent="0">
                  <a:buNone/>
                </a:pPr>
                <a:r>
                  <a:rPr lang="el-GR" dirty="0"/>
                  <a:t> </a:t>
                </a:r>
                <a:r>
                  <a:rPr lang="el-GR" dirty="0" smtClean="0"/>
                  <a:t>    δηλ. η ταχύτητα είναι σταθερή!</a:t>
                </a:r>
              </a:p>
              <a:p>
                <a:r>
                  <a:rPr lang="el-GR" dirty="0" smtClean="0"/>
                  <a:t>Η ενέργεια πρέπει να έχει αποθηκευτεί στο σύστημα με </a:t>
                </a:r>
                <a:r>
                  <a:rPr lang="el-GR" b="1" dirty="0" smtClean="0"/>
                  <a:t>άλλη μορφή</a:t>
                </a:r>
                <a:r>
                  <a:rPr lang="el-GR" dirty="0" smtClean="0"/>
                  <a:t>!</a:t>
                </a:r>
                <a:endParaRPr lang="el-GR" dirty="0"/>
              </a:p>
            </p:txBody>
          </p:sp>
        </mc:Choice>
        <mc:Fallback xmlns="">
          <p:sp>
            <p:nvSpPr>
              <p:cNvPr id="6" name="Content Placeholder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4748050" cy="5181600"/>
              </a:xfrm>
              <a:blipFill rotWithShape="0">
                <a:blip r:embed="rId3"/>
                <a:stretch>
                  <a:fillRect t="-1647" r="-25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val 3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6297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603" y="2032907"/>
            <a:ext cx="3367867" cy="44720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Αν αφήσουμε όμως το βιβλίο, θα πέσει στο ύψος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l-GR" sz="1200" dirty="0" smtClean="0"/>
              </a:p>
              <a:p>
                <a:r>
                  <a:rPr lang="el-GR" sz="2200" dirty="0" smtClean="0"/>
                  <a:t>Τώρα, το βιβλίο (και το σύστημα) </a:t>
                </a:r>
                <a:br>
                  <a:rPr lang="el-GR" sz="2200" dirty="0" smtClean="0"/>
                </a:br>
                <a:r>
                  <a:rPr lang="el-GR" sz="2200" dirty="0" smtClean="0"/>
                  <a:t>έχει </a:t>
                </a:r>
                <a:r>
                  <a:rPr lang="el-GR" sz="2200" b="1" dirty="0" smtClean="0"/>
                  <a:t>κινητική ενέργεια</a:t>
                </a:r>
                <a:r>
                  <a:rPr lang="el-GR" sz="2200" dirty="0" smtClean="0"/>
                  <a:t>!</a:t>
                </a:r>
              </a:p>
              <a:p>
                <a:pPr lvl="1"/>
                <a:r>
                  <a:rPr lang="el-GR" sz="2000" dirty="0" smtClean="0"/>
                  <a:t>Πώς την απέκτησε; Από πού </a:t>
                </a:r>
                <a:br>
                  <a:rPr lang="el-GR" sz="2000" dirty="0" smtClean="0"/>
                </a:br>
                <a:r>
                  <a:rPr lang="el-GR" sz="2000" dirty="0" smtClean="0"/>
                  <a:t>προήλθε?</a:t>
                </a:r>
              </a:p>
              <a:p>
                <a:pPr lvl="1"/>
                <a:r>
                  <a:rPr lang="el-GR" sz="2000" dirty="0" smtClean="0"/>
                  <a:t>Προέρχεται από το έργο της </a:t>
                </a:r>
                <a:br>
                  <a:rPr lang="el-GR" sz="2000" dirty="0" smtClean="0"/>
                </a:br>
                <a:r>
                  <a:rPr lang="el-GR" sz="2000" dirty="0" smtClean="0"/>
                  <a:t>δύναμης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</m:oMath>
                </a14:m>
                <a:r>
                  <a:rPr lang="el-GR" sz="2000" dirty="0" smtClean="0"/>
                  <a:t> κατά την ανύψωση </a:t>
                </a:r>
                <a:br>
                  <a:rPr lang="el-GR" sz="2000" dirty="0" smtClean="0"/>
                </a:br>
                <a:r>
                  <a:rPr lang="el-GR" sz="2000" dirty="0" smtClean="0"/>
                  <a:t>του νωρίτερα</a:t>
                </a:r>
              </a:p>
              <a:p>
                <a:endParaRPr lang="el-GR" sz="1100" dirty="0" smtClean="0"/>
              </a:p>
              <a:p>
                <a:r>
                  <a:rPr lang="el-GR" sz="2200" dirty="0" smtClean="0"/>
                  <a:t>Η ενέργεια που ήταν αποθηκευμένη </a:t>
                </a:r>
                <a:br>
                  <a:rPr lang="el-GR" sz="2200" dirty="0" smtClean="0"/>
                </a:br>
                <a:r>
                  <a:rPr lang="el-GR" sz="2200" dirty="0" smtClean="0"/>
                  <a:t>στο βιβλίο πριν αυτό αφεθεί να </a:t>
                </a:r>
                <a:br>
                  <a:rPr lang="el-GR" sz="2200" dirty="0" smtClean="0"/>
                </a:br>
                <a:r>
                  <a:rPr lang="el-GR" sz="2200" dirty="0" smtClean="0"/>
                  <a:t>πέσει λέγεται</a:t>
                </a:r>
              </a:p>
              <a:p>
                <a:pPr marL="68580" indent="0">
                  <a:buNone/>
                </a:pPr>
                <a:r>
                  <a:rPr lang="el-GR" sz="2200" b="1" i="1" dirty="0" smtClean="0"/>
                  <a:t>	 βαρυτική δυναμική ενέργεια </a:t>
                </a:r>
                <a:endParaRPr lang="el-GR" sz="2200" b="1" i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209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8253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2362200" y="4819072"/>
            <a:ext cx="1524000" cy="381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l-GR" sz="2200" dirty="0" smtClean="0"/>
                  <a:t>Εφαρμόζουμε δύναμη για να </a:t>
                </a:r>
                <a:r>
                  <a:rPr lang="el-GR" sz="2200" b="1" dirty="0" smtClean="0"/>
                  <a:t>ανυψώσουμε</a:t>
                </a:r>
                <a:r>
                  <a:rPr lang="el-GR" sz="2200" dirty="0" smtClean="0"/>
                  <a:t> το βιβλίο με </a:t>
                </a:r>
                <a:br>
                  <a:rPr lang="el-GR" sz="2200" dirty="0" smtClean="0"/>
                </a:br>
                <a:r>
                  <a:rPr lang="el-GR" sz="2200" dirty="0" smtClean="0"/>
                  <a:t>(σταθερή) πολύ αργή ταχύτητα</a:t>
                </a:r>
                <a:r>
                  <a:rPr lang="en-US" sz="2200" dirty="0" smtClean="0"/>
                  <a:t> </a:t>
                </a:r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n-US" sz="2200" dirty="0" smtClean="0"/>
                  <a:t>(</a:t>
                </a:r>
                <a:r>
                  <a:rPr lang="el-GR" sz="2200" dirty="0" smtClean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a-ET" sz="2200" b="0" i="0" smtClean="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aa-ET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aa-ET" sz="22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a-ET" sz="2200" b="0" i="1" dirty="0" smtClean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aa-ET" sz="2200" b="0" i="1" dirty="0" smtClean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a-ET" sz="2200" b="0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aa-ET" sz="2200" b="0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 smtClean="0"/>
                  <a:t>)</a:t>
                </a:r>
                <a:endParaRPr lang="el-GR" sz="2200" dirty="0" smtClean="0"/>
              </a:p>
              <a:p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 smtClean="0"/>
                  <a:t/>
                </a:r>
                <a:br>
                  <a:rPr lang="el-GR" sz="2200" b="0" dirty="0" smtClean="0"/>
                </a:br>
                <a:r>
                  <a:rPr lang="en-US" sz="22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900" b="1" dirty="0" smtClean="0"/>
              </a:p>
              <a:p>
                <a:r>
                  <a:rPr lang="el-GR" sz="2200" b="1" dirty="0" smtClean="0"/>
                  <a:t>Βαρυτική Δυναμική ενέργεια</a:t>
                </a:r>
                <a:r>
                  <a:rPr lang="el-GR" sz="2200" dirty="0" smtClean="0"/>
                  <a:t> </a:t>
                </a:r>
                <a:endParaRPr lang="en-US" sz="2200" i="1" dirty="0" smtClean="0">
                  <a:latin typeface="Cambria Math" panose="02040503050406030204" pitchFamily="18" charset="0"/>
                </a:endParaRPr>
              </a:p>
              <a:p>
                <a:pPr marL="68580" indent="0" algn="just">
                  <a:buNone/>
                </a:pPr>
                <a:r>
                  <a:rPr lang="en-US" i="1" dirty="0">
                    <a:latin typeface="Cambria Math" panose="02040503050406030204" pitchFamily="18" charset="0"/>
                  </a:rPr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𝑚𝑔𝑦</m:t>
                    </m:r>
                  </m:oMath>
                </a14:m>
                <a:endParaRPr lang="el-GR" sz="2200" dirty="0" smtClean="0"/>
              </a:p>
              <a:p>
                <a:r>
                  <a:rPr lang="el-GR" sz="2200" dirty="0" smtClean="0"/>
                  <a:t>Το </a:t>
                </a:r>
                <a:r>
                  <a:rPr lang="el-GR" sz="2200" b="1" dirty="0" smtClean="0"/>
                  <a:t>έργο της </a:t>
                </a:r>
                <a:r>
                  <a:rPr lang="el-GR" sz="2200" b="1" dirty="0" err="1" smtClean="0"/>
                  <a:t>εξωτ</a:t>
                </a:r>
                <a:r>
                  <a:rPr lang="el-GR" sz="2200" b="1" dirty="0" smtClean="0"/>
                  <a:t>. δύναμης </a:t>
                </a:r>
                <a:r>
                  <a:rPr lang="el-GR" sz="2200" dirty="0" smtClean="0"/>
                  <a:t>κατά την </a:t>
                </a:r>
                <a:br>
                  <a:rPr lang="el-GR" sz="2200" dirty="0" smtClean="0"/>
                </a:br>
                <a:r>
                  <a:rPr lang="el-GR" sz="2200" dirty="0" smtClean="0"/>
                  <a:t>ανύψωση ενός σώματος ισούται με </a:t>
                </a:r>
                <a:br>
                  <a:rPr lang="el-GR" sz="2200" dirty="0" smtClean="0"/>
                </a:br>
                <a:r>
                  <a:rPr lang="el-GR" sz="2200" dirty="0" smtClean="0"/>
                  <a:t>τη </a:t>
                </a:r>
                <a:r>
                  <a:rPr lang="el-GR" sz="2200" b="1" dirty="0" smtClean="0"/>
                  <a:t>μεταβολή στη βαρυτική δυναμική </a:t>
                </a:r>
                <a:br>
                  <a:rPr lang="el-GR" sz="2200" b="1" dirty="0" smtClean="0"/>
                </a:br>
                <a:r>
                  <a:rPr lang="el-GR" sz="2200" b="1" dirty="0" smtClean="0"/>
                  <a:t>ενέργεια</a:t>
                </a:r>
                <a:r>
                  <a:rPr lang="el-GR" sz="2200" dirty="0" smtClean="0"/>
                  <a:t> του συστήματος Γη-σώμα!</a:t>
                </a: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 rotWithShape="0">
                <a:blip r:embed="rId3"/>
                <a:stretch>
                  <a:fillRect t="-1551" b="-22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43600" y="39369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5977467" y="218439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9605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413" y="2009193"/>
            <a:ext cx="3385726" cy="4495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Εφαρμόζουμε δύναμη για να </a:t>
                </a:r>
                <a:r>
                  <a:rPr lang="el-GR" sz="2200" b="1" dirty="0" smtClean="0"/>
                  <a:t>ανυψώσουμε</a:t>
                </a:r>
                <a:r>
                  <a:rPr lang="el-GR" sz="2200" dirty="0" smtClean="0"/>
                  <a:t> το βιβλίο με </a:t>
                </a:r>
                <a:br>
                  <a:rPr lang="el-GR" sz="2200" dirty="0" smtClean="0"/>
                </a:br>
                <a:r>
                  <a:rPr lang="el-GR" sz="2200" dirty="0"/>
                  <a:t>(σταθερή) πολύ αργή ταχύτητα</a:t>
                </a:r>
                <a:r>
                  <a:rPr lang="en-US" sz="2200" dirty="0"/>
                  <a:t> </a:t>
                </a:r>
                <a:r>
                  <a:rPr lang="el-GR" sz="2200" dirty="0"/>
                  <a:t/>
                </a:r>
                <a:br>
                  <a:rPr lang="el-GR" sz="2200" dirty="0"/>
                </a:br>
                <a:r>
                  <a:rPr lang="en-US" sz="2200" dirty="0"/>
                  <a:t>(</a:t>
                </a:r>
                <a:r>
                  <a:rPr lang="el-GR" sz="2200" dirty="0"/>
                  <a:t>έτσι ώστε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aa-ET" sz="2200">
                        <a:latin typeface="Cambria Math" panose="02040503050406030204" pitchFamily="18" charset="0"/>
                      </a:rPr>
                      <m:t>Σ</m:t>
                    </m:r>
                    <m:sSub>
                      <m:sSubPr>
                        <m:ctrlPr>
                          <a:rPr lang="aa-ET" sz="2200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aa-ET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aa-ET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aa-ET" sz="2200" i="1" dirty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aa-ET" sz="2200" i="1" dirty="0">
                        <a:latin typeface="Cambria Math" panose="02040503050406030204" pitchFamily="18" charset="0"/>
                      </a:rPr>
                      <m:t>=0 </m:t>
                    </m:r>
                    <m:groupChr>
                      <m:groupChrPr>
                        <m:chr m:val="⇔"/>
                        <m:vertJc m:val="bot"/>
                        <m:ctrlPr>
                          <a:rPr lang="aa-ET" sz="2200" i="1" dirty="0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aa-ET" sz="2200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groupChr>
                    <m:r>
                      <a:rPr lang="aa-ET" sz="2200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𝑎𝑝𝑝</m:t>
                        </m:r>
                      </m:sub>
                    </m:sSub>
                    <m:r>
                      <a:rPr lang="el-GR" sz="2200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r>
                  <a:rPr lang="en-US" sz="2200" dirty="0"/>
                  <a:t>)</a:t>
                </a:r>
                <a:endParaRPr lang="el-GR" sz="2200" dirty="0"/>
              </a:p>
              <a:p>
                <a:endParaRPr lang="el-GR" sz="1200" i="1" dirty="0" smtClean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sSub>
                          <m:sSubPr>
                            <m:ctrlP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aa-ET" sz="22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sz="2200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m:rPr>
                        <m:sty m:val="p"/>
                      </m:rPr>
                      <a:rPr lang="el-GR" sz="2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l-GR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acc>
                      <m:accPr>
                        <m:chr m:val="⃗"/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acc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acc>
                      <m:accPr>
                        <m:chr m:val="⃗"/>
                        <m:ctrlPr>
                          <a:rPr lang="en-US" sz="2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200" b="1" i="1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el-GR" sz="2200" b="0" dirty="0" smtClean="0"/>
                  <a:t/>
                </a:r>
                <a:br>
                  <a:rPr lang="el-GR" sz="2200" b="0" dirty="0" smtClean="0"/>
                </a:br>
                <a:r>
                  <a:rPr lang="en-US" sz="2200" b="0" dirty="0" smtClean="0"/>
                  <a:t>	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l-GR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𝑚𝑔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</m:oMath>
                </a14:m>
                <a:r>
                  <a:rPr lang="en-US" sz="2200" b="0" dirty="0" smtClean="0"/>
                  <a:t/>
                </a:r>
                <a:br>
                  <a:rPr lang="en-US" sz="2200" b="0" dirty="0" smtClean="0"/>
                </a:br>
                <a:r>
                  <a:rPr lang="en-US" sz="2200" b="0" dirty="0" smtClean="0"/>
                  <a:t>	 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sSub>
                          <m:sSubPr>
                            <m:ctrlP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Δ</m:t>
                    </m:r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sub>
                    </m:sSub>
                  </m:oMath>
                </a14:m>
                <a:endParaRPr lang="en-US" sz="2200" dirty="0" smtClean="0"/>
              </a:p>
              <a:p>
                <a:endParaRPr lang="en-US" sz="900" b="1" dirty="0" smtClean="0"/>
              </a:p>
              <a:p>
                <a:r>
                  <a:rPr lang="el-GR" sz="2200" dirty="0" smtClean="0"/>
                  <a:t>Άρα το </a:t>
                </a:r>
                <a:r>
                  <a:rPr lang="el-GR" sz="2200" b="1" dirty="0" smtClean="0"/>
                  <a:t>έργο της δύναμης του βάρους</a:t>
                </a:r>
                <a:br>
                  <a:rPr lang="el-GR" sz="2200" b="1" dirty="0" smtClean="0"/>
                </a:br>
                <a:r>
                  <a:rPr lang="el-GR" sz="2200" dirty="0" smtClean="0"/>
                  <a:t>κατά την ανύψωση ενός σώματος </a:t>
                </a:r>
                <a:br>
                  <a:rPr lang="el-GR" sz="2200" dirty="0" smtClean="0"/>
                </a:br>
                <a:r>
                  <a:rPr lang="el-GR" sz="2200" dirty="0" smtClean="0"/>
                  <a:t>ισούται με την </a:t>
                </a:r>
                <a:r>
                  <a:rPr lang="el-GR" sz="2200" b="1" dirty="0" smtClean="0"/>
                  <a:t>αρνητική</a:t>
                </a:r>
                <a:r>
                  <a:rPr lang="el-GR" sz="2200" dirty="0" smtClean="0"/>
                  <a:t> </a:t>
                </a:r>
                <a:r>
                  <a:rPr lang="el-GR" sz="2200" b="1" dirty="0" smtClean="0"/>
                  <a:t>μεταβολή στη</a:t>
                </a:r>
                <a:br>
                  <a:rPr lang="el-GR" sz="2200" b="1" dirty="0" smtClean="0"/>
                </a:br>
                <a:r>
                  <a:rPr lang="el-GR" sz="2200" b="1" dirty="0" smtClean="0"/>
                  <a:t>βαρυτική δυναμική ενέργεια </a:t>
                </a:r>
                <a:r>
                  <a:rPr lang="el-GR" sz="2200" dirty="0" smtClean="0"/>
                  <a:t>του </a:t>
                </a:r>
                <a:br>
                  <a:rPr lang="el-GR" sz="2200" dirty="0" smtClean="0"/>
                </a:br>
                <a:r>
                  <a:rPr lang="el-GR" sz="2200" dirty="0" smtClean="0"/>
                  <a:t>συστήματος Γη-σώμα!</a:t>
                </a:r>
                <a:endParaRPr lang="el-GR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92466" cy="5105400"/>
              </a:xfrm>
              <a:blipFill rotWithShape="0">
                <a:blip r:embed="rId3"/>
                <a:stretch>
                  <a:fillRect t="-83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5867400" y="755215"/>
            <a:ext cx="2286000" cy="490776"/>
          </a:xfrm>
          <a:prstGeom prst="horizontalScroll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Σύστημα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Βιβλίο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+ </a:t>
            </a:r>
            <a:r>
              <a:rPr kumimoji="0" lang="el-GR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Γη</a:t>
            </a: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5943600" y="39454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77467" y="2192869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029200" y="838200"/>
            <a:ext cx="762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083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643650" cy="5105400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Θυμηθείτε:</a:t>
            </a:r>
          </a:p>
          <a:p>
            <a:pPr lvl="1"/>
            <a:r>
              <a:rPr lang="el-GR" dirty="0" smtClean="0"/>
              <a:t>Είδαμε ότι το έργο που παράγεται σε ένα σύστημα </a:t>
            </a:r>
            <a:r>
              <a:rPr lang="el-GR" b="1" i="1" u="sng" dirty="0" smtClean="0"/>
              <a:t>μπορεί</a:t>
            </a:r>
            <a:r>
              <a:rPr lang="el-GR" dirty="0" smtClean="0"/>
              <a:t> να ισοδυναμεί με </a:t>
            </a:r>
            <a:r>
              <a:rPr lang="el-GR" b="1" dirty="0" smtClean="0"/>
              <a:t>μεταβολή της κινητικής του ενέργειας</a:t>
            </a:r>
            <a:r>
              <a:rPr lang="el-GR" dirty="0" smtClean="0"/>
              <a:t>, που μεταφράζεται σε </a:t>
            </a:r>
            <a:r>
              <a:rPr lang="el-GR" b="1" i="1" dirty="0" smtClean="0"/>
              <a:t>κίνηση</a:t>
            </a:r>
            <a:r>
              <a:rPr lang="el-GR" dirty="0" smtClean="0"/>
              <a:t> των μελών του συστήματος</a:t>
            </a:r>
          </a:p>
          <a:p>
            <a:endParaRPr lang="el-GR" sz="1400" dirty="0" smtClean="0"/>
          </a:p>
          <a:p>
            <a:r>
              <a:rPr lang="el-GR" dirty="0" smtClean="0"/>
              <a:t>Στην προηγούμενη περίπτωση, είδαμε ότι το έργο που παράγεται εμφανίζεται ως</a:t>
            </a:r>
            <a:r>
              <a:rPr lang="en-US" dirty="0" smtClean="0"/>
              <a:t> </a:t>
            </a:r>
            <a:r>
              <a:rPr lang="el-GR" b="1" dirty="0" smtClean="0"/>
              <a:t>μεταβολή της δυναμικής ενέργειας</a:t>
            </a:r>
            <a:r>
              <a:rPr lang="en-US" b="1" dirty="0" smtClean="0"/>
              <a:t> </a:t>
            </a:r>
            <a:r>
              <a:rPr lang="el-GR" dirty="0" smtClean="0"/>
              <a:t>στο σύστημα, που αναπαριστά αλλαγή στη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          </a:t>
            </a:r>
            <a:r>
              <a:rPr lang="el-GR" b="1" i="1" dirty="0" smtClean="0"/>
              <a:t>διάταξη /</a:t>
            </a:r>
            <a:r>
              <a:rPr lang="el-GR" dirty="0" smtClean="0"/>
              <a:t> </a:t>
            </a:r>
            <a:r>
              <a:rPr lang="el-GR" b="1" i="1" dirty="0" smtClean="0"/>
              <a:t>διαμόρφωση / σύνθεση</a:t>
            </a:r>
            <a:r>
              <a:rPr lang="el-GR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των μελών του συστήματος.</a:t>
            </a:r>
            <a:endParaRPr lang="aa-ET" dirty="0" smtClean="0"/>
          </a:p>
          <a:p>
            <a:pPr lvl="1"/>
            <a:r>
              <a:rPr lang="el-GR" dirty="0" smtClean="0"/>
              <a:t>Εν προκειμένω, το βιβλίο ανυψώθηκε σε σχέση με την επιφάνεια της Γης (άλλαξε η μεταξύ τους «διάταξη»)</a:t>
            </a:r>
          </a:p>
        </p:txBody>
      </p:sp>
    </p:spTree>
    <p:extLst>
      <p:ext uri="{BB962C8B-B14F-4D97-AF65-F5344CB8AC3E}">
        <p14:creationId xmlns:p14="http://schemas.microsoft.com/office/powerpoint/2010/main" val="76484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>
            <a:normAutofit/>
          </a:bodyPr>
          <a:lstStyle/>
          <a:p>
            <a:r>
              <a:rPr lang="el-GR" dirty="0" smtClean="0"/>
              <a:t>Σε πρακτικά προβλήματα, πρέπει να επιλέγουμε μια </a:t>
            </a:r>
            <a:r>
              <a:rPr lang="el-GR" b="1" dirty="0" smtClean="0"/>
              <a:t>διάταξη των μελών</a:t>
            </a:r>
            <a:r>
              <a:rPr lang="el-GR" dirty="0" smtClean="0"/>
              <a:t> του συστήματος (διάταξη αναφοράς) όπου η </a:t>
            </a:r>
            <a:r>
              <a:rPr lang="el-GR" b="1" dirty="0" smtClean="0"/>
              <a:t>βαρυτική δυναμική ενέργεια </a:t>
            </a:r>
            <a:r>
              <a:rPr lang="el-GR" dirty="0" smtClean="0"/>
              <a:t>θεωρείται </a:t>
            </a:r>
            <a:r>
              <a:rPr lang="el-GR" b="1" dirty="0" smtClean="0"/>
              <a:t>μηδενική</a:t>
            </a:r>
          </a:p>
          <a:p>
            <a:pPr lvl="1"/>
            <a:endParaRPr lang="en-US" sz="1050" dirty="0" smtClean="0"/>
          </a:p>
          <a:p>
            <a:pPr lvl="1"/>
            <a:r>
              <a:rPr lang="el-GR" dirty="0" smtClean="0"/>
              <a:t>Για παράδειγμα, όταν τα σώματα βρίσκονται </a:t>
            </a:r>
            <a:r>
              <a:rPr lang="el-GR" b="1" dirty="0" smtClean="0"/>
              <a:t>ακριβώς πάνω</a:t>
            </a:r>
            <a:r>
              <a:rPr lang="el-GR" dirty="0" smtClean="0"/>
              <a:t> στην επιφάνεια της Γης.</a:t>
            </a:r>
          </a:p>
          <a:p>
            <a:pPr lvl="2"/>
            <a:r>
              <a:rPr lang="el-GR" dirty="0" smtClean="0"/>
              <a:t>Τότε θεωρούμε ότι η </a:t>
            </a:r>
            <a:r>
              <a:rPr lang="el-GR" b="1" dirty="0" smtClean="0"/>
              <a:t>βαρυτική δυναμική ενέργεια του συστήματος {Γη-σώματα} είναι μηδενική</a:t>
            </a:r>
          </a:p>
          <a:p>
            <a:pPr lvl="2"/>
            <a:r>
              <a:rPr lang="el-GR" dirty="0" smtClean="0"/>
              <a:t>Οποιαδήποτε </a:t>
            </a:r>
            <a:r>
              <a:rPr lang="el-GR" b="1" dirty="0" smtClean="0"/>
              <a:t>μεταβολή</a:t>
            </a:r>
            <a:r>
              <a:rPr lang="el-GR" dirty="0" smtClean="0"/>
              <a:t> στο </a:t>
            </a:r>
            <a:r>
              <a:rPr lang="el-GR" b="1" dirty="0" smtClean="0"/>
              <a:t>ύψος</a:t>
            </a:r>
            <a:r>
              <a:rPr lang="el-GR" dirty="0" smtClean="0"/>
              <a:t> κάποιου σώματος σε σχέση με την επιφάνεια της Γης οδηγεί σε </a:t>
            </a:r>
            <a:r>
              <a:rPr lang="el-GR" b="1" dirty="0" smtClean="0"/>
              <a:t>μεταβολή</a:t>
            </a:r>
            <a:r>
              <a:rPr lang="el-GR" dirty="0" smtClean="0"/>
              <a:t> της </a:t>
            </a:r>
            <a:r>
              <a:rPr lang="el-GR" b="1" dirty="0" smtClean="0"/>
              <a:t>βαρυτικής δυναμικής ενέργειας</a:t>
            </a:r>
            <a:r>
              <a:rPr lang="el-GR" dirty="0" smtClean="0"/>
              <a:t> του συστήματος</a:t>
            </a:r>
          </a:p>
          <a:p>
            <a:pPr lvl="1"/>
            <a:endParaRPr lang="en-US" sz="1050" dirty="0" smtClean="0"/>
          </a:p>
          <a:p>
            <a:pPr lvl="1"/>
            <a:r>
              <a:rPr lang="el-GR" dirty="0" smtClean="0"/>
              <a:t>Πολλές φορές, το πρόβλημα «οδηγεί» στην κατάλληλη επιλογή της διάταξης</a:t>
            </a:r>
          </a:p>
        </p:txBody>
      </p:sp>
    </p:spTree>
    <p:extLst>
      <p:ext uri="{BB962C8B-B14F-4D97-AF65-F5344CB8AC3E}">
        <p14:creationId xmlns:p14="http://schemas.microsoft.com/office/powerpoint/2010/main" val="27629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l-GR" dirty="0" smtClean="0"/>
                  <a:t>Ας δούμε μια άλλης μορφής δυναμική ενέργεια που μπορεί να έχει ένα σύστημα</a:t>
                </a:r>
                <a:endParaRPr lang="en-US" dirty="0" smtClean="0"/>
              </a:p>
              <a:p>
                <a:r>
                  <a:rPr lang="el-GR" dirty="0" smtClean="0"/>
                  <a:t>Πίσω στο ελατήριο!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  <a:endParaRPr lang="el-GR" dirty="0" smtClean="0"/>
              </a:p>
              <a:p>
                <a:endParaRPr lang="el-GR" sz="1050" dirty="0" smtClean="0"/>
              </a:p>
              <a:p>
                <a:r>
                  <a:rPr lang="el-GR" dirty="0" smtClean="0"/>
                  <a:t>Σύστημα: </a:t>
                </a:r>
                <a:r>
                  <a:rPr lang="el-GR" b="1" u="sng" dirty="0" smtClean="0"/>
                  <a:t>ελατήριο + σώμα</a:t>
                </a:r>
                <a:r>
                  <a:rPr lang="el-GR" b="1" dirty="0" smtClean="0"/>
                  <a:t> </a:t>
                </a:r>
                <a:r>
                  <a:rPr lang="el-GR" dirty="0" smtClean="0"/>
                  <a:t>(όχι μόνο σώμα!)</a:t>
                </a:r>
              </a:p>
              <a:p>
                <a:pPr lvl="1"/>
                <a:r>
                  <a:rPr lang="el-GR" b="1" dirty="0" smtClean="0"/>
                  <a:t>Διμελές</a:t>
                </a:r>
                <a:r>
                  <a:rPr lang="el-GR" dirty="0" smtClean="0"/>
                  <a:t> σύστημα!</a:t>
                </a:r>
                <a:endParaRPr lang="en-US" dirty="0" smtClean="0"/>
              </a:p>
              <a:p>
                <a:pPr lvl="1"/>
                <a:r>
                  <a:rPr lang="el-GR" dirty="0" smtClean="0"/>
                  <a:t>Δύναμη ελατηρίου: </a:t>
                </a:r>
                <a:r>
                  <a:rPr lang="el-GR" b="1" dirty="0" smtClean="0"/>
                  <a:t>εσωτερική</a:t>
                </a:r>
                <a:r>
                  <a:rPr lang="el-GR" dirty="0" smtClean="0"/>
                  <a:t> στο σύστημα</a:t>
                </a:r>
              </a:p>
              <a:p>
                <a:endParaRPr lang="el-GR" sz="1050" dirty="0" smtClean="0"/>
              </a:p>
              <a:p>
                <a:r>
                  <a:rPr lang="el-GR" dirty="0" smtClean="0"/>
                  <a:t>Είδαμε νωρίτερα ότι</a:t>
                </a:r>
                <a:r>
                  <a:rPr lang="el-GR" i="1" dirty="0" smtClean="0">
                    <a:latin typeface="Cambria Math" panose="02040503050406030204" pitchFamily="18" charset="0"/>
                  </a:rPr>
                  <a:t/>
                </a:r>
                <a:br>
                  <a:rPr lang="el-GR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𝑒𝑥𝑡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  <m:sup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sup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𝑘𝑥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𝑑𝑥</m:t>
                        </m:r>
                      </m:e>
                    </m:nary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l-GR" b="0" i="1" smtClean="0">
                        <a:latin typeface="Cambria Math" panose="02040503050406030204" pitchFamily="18" charset="0"/>
                      </a:rPr>
                      <m:t>=−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l-GR" dirty="0" smtClean="0"/>
              </a:p>
              <a:p>
                <a:pPr marL="68580" indent="0">
                  <a:buNone/>
                </a:pPr>
                <a:endParaRPr lang="en-US" sz="900" dirty="0" smtClean="0"/>
              </a:p>
              <a:p>
                <a:r>
                  <a:rPr lang="el-GR" dirty="0" smtClean="0"/>
                  <a:t>Το </a:t>
                </a:r>
                <a:r>
                  <a:rPr lang="el-GR" b="1" dirty="0" smtClean="0"/>
                  <a:t>έργο</a:t>
                </a:r>
                <a:r>
                  <a:rPr lang="el-GR" dirty="0" smtClean="0"/>
                  <a:t> που παράγεται στο σύστημα </a:t>
                </a:r>
                <a:r>
                  <a:rPr lang="el-GR" b="1" dirty="0" smtClean="0"/>
                  <a:t>ε</a:t>
                </a:r>
                <a:r>
                  <a:rPr lang="el-GR" b="1" dirty="0"/>
                  <a:t>ξ</a:t>
                </a:r>
                <a:r>
                  <a:rPr lang="el-GR" b="1" dirty="0" smtClean="0"/>
                  <a:t>αρτάται από την αρχική και την τελική θέση του σώματος σε σχέση με τη θέση ισορροπίας του ελατηρίου</a:t>
                </a:r>
              </a:p>
              <a:p>
                <a:pPr lvl="1"/>
                <a:r>
                  <a:rPr lang="el-GR" dirty="0" smtClean="0"/>
                  <a:t>Είναι κι αυτό μια </a:t>
                </a:r>
                <a:r>
                  <a:rPr lang="el-GR" b="1" dirty="0" smtClean="0"/>
                  <a:t>διάταξη</a:t>
                </a:r>
                <a:r>
                  <a:rPr lang="el-GR" dirty="0" smtClean="0"/>
                  <a:t> των μελών του συστήματος!</a:t>
                </a:r>
                <a:endParaRPr lang="el-GR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1913" y="1371600"/>
                <a:ext cx="7948450" cy="5257800"/>
              </a:xfrm>
              <a:blipFill rotWithShape="0">
                <a:blip r:embed="rId2"/>
                <a:stretch>
                  <a:fillRect t="-1506" r="-3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414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733800" y="2057400"/>
            <a:ext cx="1524001" cy="762000"/>
          </a:xfrm>
          <a:prstGeom prst="roundRect">
            <a:avLst/>
          </a:prstGeom>
          <a:solidFill>
            <a:schemeClr val="bg2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</p:spPr>
            <p:txBody>
              <a:bodyPr>
                <a:normAutofit/>
              </a:bodyPr>
              <a:lstStyle/>
              <a:p>
                <a:r>
                  <a:rPr lang="el-GR" sz="2200" dirty="0" smtClean="0"/>
                  <a:t>Άρα αν θεωρήσουμε ότι</a:t>
                </a:r>
                <a:r>
                  <a:rPr lang="en-US" sz="2200" dirty="0"/>
                  <a:t/>
                </a:r>
                <a:br>
                  <a:rPr lang="en-US" sz="2200" dirty="0"/>
                </a:br>
                <a:r>
                  <a:rPr lang="en-US" sz="2200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sz="2200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200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>τότε 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𝑒𝑥𝑡</m:t>
                          </m:r>
                        </m:sub>
                      </m:sSub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𝑘𝑥</m:t>
                              </m:r>
                            </m:e>
                          </m:d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  <m:oMath xmlns:m="http://schemas.openxmlformats.org/officeDocument/2006/math">
                      <m:r>
                        <a:rPr lang="el-GR" sz="2200">
                          <a:latin typeface="Cambria Math" panose="02040503050406030204" pitchFamily="18" charset="0"/>
                        </a:rPr>
                        <m:t>          </m:t>
                      </m:r>
                      <m:r>
                        <a:rPr lang="el-GR" sz="2200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𝑓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  <m:sup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l-GR" sz="2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r>
                  <a:rPr lang="el-GR" sz="2200" dirty="0" smtClean="0"/>
                  <a:t/>
                </a:r>
                <a:br>
                  <a:rPr lang="el-GR" sz="2200" dirty="0" smtClean="0"/>
                </a:b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r>
                  <a:rPr lang="el-GR" sz="2200" dirty="0" smtClean="0"/>
                  <a:t>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l-GR" sz="2200" dirty="0" smtClean="0"/>
                  <a:t> την </a:t>
                </a:r>
                <a:endParaRPr lang="en-US" sz="2200" dirty="0"/>
              </a:p>
              <a:p>
                <a:pPr marL="68580" indent="0" algn="ctr">
                  <a:buNone/>
                </a:pPr>
                <a:r>
                  <a:rPr lang="el-GR" sz="2200" b="1" i="1" dirty="0" smtClean="0"/>
                  <a:t>ελαστική δυναμική ενέργεια</a:t>
                </a:r>
                <a:r>
                  <a:rPr lang="el-GR" sz="2200" dirty="0" smtClean="0"/>
                  <a:t> </a:t>
                </a:r>
                <a:r>
                  <a:rPr lang="en-US" sz="2200" dirty="0" smtClean="0"/>
                  <a:t/>
                </a:r>
                <a:br>
                  <a:rPr lang="en-US" sz="2200" dirty="0" smtClean="0"/>
                </a:br>
                <a:endParaRPr lang="en-US" sz="2200" dirty="0" smtClean="0"/>
              </a:p>
              <a:p>
                <a:pPr marL="68580" indent="0">
                  <a:buNone/>
                </a:pPr>
                <a:r>
                  <a:rPr lang="el-GR" sz="2200" dirty="0" smtClean="0"/>
                  <a:t>που σχετίζεται με το σύστημα σώματος-ελατηρίου</a:t>
                </a:r>
              </a:p>
              <a:p>
                <a:pPr marL="68580" indent="0">
                  <a:buNone/>
                </a:pPr>
                <a:endParaRPr lang="el-GR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257800"/>
              </a:xfrm>
              <a:blipFill rotWithShape="0">
                <a:blip r:embed="rId2"/>
                <a:stretch>
                  <a:fillRect l="-155" t="-81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3034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" t="1871" r="1123" b="545"/>
          <a:stretch/>
        </p:blipFill>
        <p:spPr>
          <a:xfrm>
            <a:off x="1435974" y="1219097"/>
            <a:ext cx="6107825" cy="529444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5186880" y="2844720"/>
              <a:ext cx="712080" cy="24094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1120" y="2840760"/>
                <a:ext cx="722160" cy="241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8855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Reminder…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482436"/>
            <a:ext cx="7872250" cy="4994564"/>
          </a:xfrm>
        </p:spPr>
        <p:txBody>
          <a:bodyPr>
            <a:normAutofit lnSpcReduction="10000"/>
          </a:bodyPr>
          <a:lstStyle/>
          <a:p>
            <a:r>
              <a:rPr lang="el-GR" b="1" dirty="0" smtClean="0"/>
              <a:t>Διαλέξεις</a:t>
            </a:r>
            <a:endParaRPr lang="el-GR" b="1" dirty="0"/>
          </a:p>
          <a:p>
            <a:pPr lvl="1"/>
            <a:r>
              <a:rPr lang="el-GR" b="1" dirty="0" smtClean="0"/>
              <a:t>Προαιρετική</a:t>
            </a:r>
            <a:r>
              <a:rPr lang="el-GR" dirty="0" smtClean="0"/>
              <a:t> παρουσί</a:t>
            </a:r>
            <a:r>
              <a:rPr lang="el-GR" dirty="0"/>
              <a:t>α</a:t>
            </a:r>
            <a:r>
              <a:rPr lang="el-GR" dirty="0" smtClean="0"/>
              <a:t>!</a:t>
            </a:r>
            <a:br>
              <a:rPr lang="el-GR" dirty="0" smtClean="0"/>
            </a:br>
            <a:endParaRPr lang="el-GR" dirty="0" smtClean="0"/>
          </a:p>
          <a:p>
            <a:pPr lvl="1"/>
            <a:endParaRPr lang="el-GR" sz="1000" dirty="0" smtClean="0"/>
          </a:p>
          <a:p>
            <a:pPr lvl="1"/>
            <a:r>
              <a:rPr lang="el-GR" dirty="0" smtClean="0"/>
              <a:t>Είστε εδώ γιατί </a:t>
            </a:r>
            <a:r>
              <a:rPr lang="el-GR" b="1" dirty="0" smtClean="0"/>
              <a:t>θέλετε</a:t>
            </a:r>
            <a:r>
              <a:rPr lang="el-GR" dirty="0" smtClean="0"/>
              <a:t> να ακούσετε/συμμετέχετε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Δεν υπάρχουν απουσίες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endParaRPr lang="el-GR" dirty="0" smtClean="0"/>
          </a:p>
          <a:p>
            <a:pPr lvl="1"/>
            <a:r>
              <a:rPr lang="el-GR" dirty="0" smtClean="0"/>
              <a:t>Υπάρχει </a:t>
            </a:r>
            <a:r>
              <a:rPr lang="el-GR" b="1" u="sng" dirty="0" smtClean="0"/>
              <a:t>σεβασμός</a:t>
            </a:r>
            <a:r>
              <a:rPr lang="el-GR" dirty="0" smtClean="0"/>
              <a:t> στους συναδέλφους σας και στην εκπαιδευτική διαδικασία</a:t>
            </a:r>
          </a:p>
          <a:p>
            <a:pPr marL="365760" lvl="1" indent="0">
              <a:buNone/>
            </a:pPr>
            <a:endParaRPr lang="el-GR" b="1" dirty="0" smtClean="0"/>
          </a:p>
          <a:p>
            <a:pPr lvl="1"/>
            <a:r>
              <a:rPr lang="el-GR" b="1" dirty="0" smtClean="0"/>
              <a:t>Προστατέψτε εσάς και τους συναδέλφους σας</a:t>
            </a:r>
            <a:r>
              <a:rPr lang="el-GR" dirty="0" smtClean="0"/>
              <a:t>: απέχετε από το μάθημα αν δεν είστε/αισθάνεστε καλά</a:t>
            </a:r>
            <a:endParaRPr lang="el-GR" dirty="0"/>
          </a:p>
          <a:p>
            <a:pPr lvl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949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29200" y="1752600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1212" r="-3125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766" r="-14894" b="-2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4896" cy="51054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Ας δούμε και μια ακόμη μορφή ενέργειας που μπορεί να έχει ένα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σύστημα</a:t>
                </a:r>
                <a:endParaRPr lang="el-GR" sz="2800" dirty="0"/>
              </a:p>
              <a:p>
                <a:endParaRPr lang="el-GR" sz="800" dirty="0" smtClean="0"/>
              </a:p>
              <a:p>
                <a:r>
                  <a:rPr lang="el-GR" dirty="0" smtClean="0"/>
                  <a:t>Σύστημα == βιβλίο</a:t>
                </a:r>
              </a:p>
              <a:p>
                <a:pPr lvl="1"/>
                <a:r>
                  <a:rPr lang="el-GR" b="1" dirty="0" smtClean="0"/>
                  <a:t>Σταθερή</a:t>
                </a:r>
                <a:r>
                  <a:rPr lang="el-GR" dirty="0" smtClean="0"/>
                  <a:t> δύναμη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endParaRPr lang="el-GR" dirty="0"/>
              </a:p>
              <a:p>
                <a:pPr lvl="1"/>
                <a:r>
                  <a:rPr lang="el-GR" b="1" dirty="0" smtClean="0"/>
                  <a:t>Σταθερή</a:t>
                </a:r>
                <a:r>
                  <a:rPr lang="el-GR" dirty="0" smtClean="0"/>
                  <a:t> επιτάχυνση: μετατόπιση κατά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0" dirty="0" smtClean="0">
                        <a:latin typeface="Cambria Math" panose="02040503050406030204" pitchFamily="18" charset="0"/>
                      </a:rPr>
                      <m:t>Δ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aa-ET" dirty="0" smtClean="0"/>
              </a:p>
              <a:p>
                <a:pPr lvl="1"/>
                <a:r>
                  <a:rPr lang="el-GR" dirty="0" smtClean="0"/>
                  <a:t>Κίνηση υπό σταθερή δύναμη (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Μοντέλο Ι</a:t>
                </a:r>
                <a:r>
                  <a:rPr lang="el-GR" dirty="0" smtClean="0"/>
                  <a:t>) και κίνηση υπό σταθερή επιτάχυση (</a:t>
                </a:r>
                <a:r>
                  <a:rPr lang="el-GR" dirty="0" smtClean="0">
                    <a:solidFill>
                      <a:srgbClr val="7030A0"/>
                    </a:solidFill>
                  </a:rPr>
                  <a:t>Μοντέλο ΙΙ</a:t>
                </a:r>
                <a:r>
                  <a:rPr lang="el-GR" dirty="0" smtClean="0"/>
                  <a:t>):</a:t>
                </a:r>
                <a:endParaRPr lang="en-US" dirty="0" smtClean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l-GR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𝑚𝑎</m:t>
                          </m:r>
                        </m:e>
                      </m:nary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el-GR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el-GR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el-GR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𝑚𝑎</m:t>
                      </m:r>
                    </m:oMath>
                  </m:oMathPara>
                </a14:m>
                <a:endParaRPr lang="aa-ET" b="0" i="1" dirty="0" smtClean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m:rPr>
                          <m:sty m:val="p"/>
                        </m:rPr>
                        <a:rPr lang="aa-ET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groupChr>
                        <m:groupChrPr>
                          <m:chr m:val="⇔"/>
                          <m:vertJc m:val="bot"/>
                          <m:ctrl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groupChrPr>
                        <m:e>
                          <m:r>
                            <m:rPr>
                              <m:brk m:alnAt="2"/>
                            </m:rPr>
                            <a:rPr lang="aa-ET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groupChr>
                      <m:r>
                        <a:rPr lang="aa-ET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en-US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aa-ET" dirty="0" smtClean="0">
                  <a:solidFill>
                    <a:srgbClr val="7030A0"/>
                  </a:solidFill>
                </a:endParaRPr>
              </a:p>
              <a:p>
                <a:pPr marL="365760" lvl="1" indent="0">
                  <a:buNone/>
                </a:pPr>
                <a:endParaRPr lang="el-GR" sz="1050" b="0" i="0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4896" cy="5105400"/>
              </a:xfrm>
              <a:blipFill rotWithShape="0">
                <a:blip r:embed="rId6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Brace 9"/>
          <p:cNvSpPr/>
          <p:nvPr/>
        </p:nvSpPr>
        <p:spPr>
          <a:xfrm>
            <a:off x="6659446" y="4343400"/>
            <a:ext cx="350954" cy="129540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/>
              <p14:cNvContentPartPr/>
              <p14:nvPr/>
            </p14:nvContentPartPr>
            <p14:xfrm>
              <a:off x="5489280" y="2320560"/>
              <a:ext cx="3206160" cy="22860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0280" y="2314440"/>
                <a:ext cx="3225240" cy="24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/>
              <p14:cNvContentPartPr/>
              <p14:nvPr/>
            </p14:nvContentPartPr>
            <p14:xfrm>
              <a:off x="7290720" y="1082160"/>
              <a:ext cx="927360" cy="20772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81720" y="1073520"/>
                <a:ext cx="94824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/>
              <p14:cNvContentPartPr/>
              <p14:nvPr/>
            </p14:nvContentPartPr>
            <p14:xfrm>
              <a:off x="4603320" y="4830480"/>
              <a:ext cx="1274760" cy="41832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596840" y="4821120"/>
                <a:ext cx="1290240" cy="43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61633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029200" y="724147"/>
            <a:ext cx="3644046" cy="1440981"/>
            <a:chOff x="5029200" y="1759419"/>
            <a:chExt cx="3644046" cy="1440981"/>
          </a:xfrm>
        </p:grpSpPr>
        <p:grpSp>
          <p:nvGrpSpPr>
            <p:cNvPr id="8" name="Group 7"/>
            <p:cNvGrpSpPr/>
            <p:nvPr/>
          </p:nvGrpSpPr>
          <p:grpSpPr>
            <a:xfrm>
              <a:off x="5029200" y="1759419"/>
              <a:ext cx="3644046" cy="1440981"/>
              <a:chOff x="5112717" y="1759419"/>
              <a:chExt cx="3560529" cy="1446737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2125"/>
              <a:stretch/>
            </p:blipFill>
            <p:spPr>
              <a:xfrm>
                <a:off x="5112717" y="1759419"/>
                <a:ext cx="3560529" cy="1446737"/>
              </a:xfrm>
              <a:prstGeom prst="rect">
                <a:avLst/>
              </a:prstGeom>
            </p:spPr>
          </p:pic>
          <p:cxnSp>
            <p:nvCxnSpPr>
              <p:cNvPr id="6" name="Straight Arrow Connector 5"/>
              <p:cNvCxnSpPr/>
              <p:nvPr/>
            </p:nvCxnSpPr>
            <p:spPr>
              <a:xfrm>
                <a:off x="6705600" y="2743200"/>
                <a:ext cx="609600" cy="0"/>
              </a:xfrm>
              <a:prstGeom prst="straightConnector1">
                <a:avLst/>
              </a:prstGeom>
              <a:ln w="28575"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" name="TextBox 6"/>
                  <p:cNvSpPr txBox="1"/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acc>
                            <m:accPr>
                              <m:chr m:val="⃗"/>
                              <m:ctrlPr>
                                <a:rPr lang="el-GR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oMath>
                      </m:oMathPara>
                    </a14:m>
                    <a:endParaRPr lang="el-G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29761" y="2723225"/>
                    <a:ext cx="381000" cy="402931"/>
                  </a:xfrm>
                  <a:prstGeom prst="rect">
                    <a:avLst/>
                  </a:prstGeom>
                  <a:blipFill rotWithShape="0">
                    <a:blip r:embed="rId4"/>
                    <a:stretch>
                      <a:fillRect t="-21212" r="-31250"/>
                    </a:stretch>
                  </a:blipFill>
                </p:spPr>
                <p:txBody>
                  <a:bodyPr/>
                  <a:lstStyle/>
                  <a:p>
                    <a:r>
                      <a:rPr lang="el-G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Box 3"/>
                <p:cNvSpPr txBox="1"/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sub>
                        </m:sSub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4" name="TextBox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24800" y="2286000"/>
                  <a:ext cx="287066" cy="299249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12766" r="-14894" b="-28571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473516" cy="5334000"/>
              </a:xfrm>
            </p:spPr>
            <p:txBody>
              <a:bodyPr>
                <a:normAutofit/>
              </a:bodyPr>
              <a:lstStyle/>
              <a:p>
                <a:r>
                  <a:rPr lang="el-GR" dirty="0" smtClean="0"/>
                  <a:t>Σύστημα == βιβλίο</a:t>
                </a:r>
                <a:endParaRPr lang="aa-ET" dirty="0" smtClean="0"/>
              </a:p>
              <a:p>
                <a:endParaRPr lang="el-GR" sz="16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400" dirty="0" smtClean="0">
                  <a:solidFill>
                    <a:srgbClr val="0070C0"/>
                  </a:solidFill>
                </a:endParaRPr>
              </a:p>
              <a:p>
                <a:endParaRPr lang="aa-ET" sz="1050" dirty="0" smtClean="0"/>
              </a:p>
              <a:p>
                <a:r>
                  <a:rPr lang="el-GR" dirty="0" smtClean="0"/>
                  <a:t>Πού πήγε η ενέργεια μέσω του έργου της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??</a:t>
                </a:r>
                <a:r>
                  <a:rPr lang="aa-ET" sz="2200" dirty="0" smtClean="0"/>
                  <a:t/>
                </a:r>
                <a:br>
                  <a:rPr lang="aa-ET" sz="2200" dirty="0" smtClean="0"/>
                </a:br>
                <a:endParaRPr lang="el-GR" sz="2200" dirty="0" smtClean="0"/>
              </a:p>
              <a:p>
                <a:pPr lvl="1"/>
                <a:r>
                  <a:rPr lang="el-GR" dirty="0" smtClean="0"/>
                  <a:t>Μετατράπηκε τόσο σε αύξηση της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κινητικής ενέργειας </a:t>
                </a:r>
                <a:r>
                  <a:rPr lang="el-GR" dirty="0" smtClean="0"/>
                  <a:t>του σώματος όσο και σε </a:t>
                </a:r>
                <a:r>
                  <a:rPr lang="el-GR" dirty="0" smtClean="0">
                    <a:solidFill>
                      <a:srgbClr val="0070C0"/>
                    </a:solidFill>
                  </a:rPr>
                  <a:t>αύξηση της θερμοκρασίας </a:t>
                </a:r>
                <a:r>
                  <a:rPr lang="el-GR" b="1" u="sng" dirty="0" smtClean="0">
                    <a:solidFill>
                      <a:srgbClr val="0070C0"/>
                    </a:solidFill>
                  </a:rPr>
                  <a:t>της επιφάνειας και του βιβλίου</a:t>
                </a:r>
                <a:r>
                  <a:rPr lang="en-US" b="1" dirty="0" smtClean="0"/>
                  <a:t>:</a:t>
                </a:r>
                <a:endParaRPr lang="aa-ET" b="1" dirty="0" smtClean="0"/>
              </a:p>
              <a:p>
                <a:pPr lvl="1"/>
                <a:endParaRPr lang="el-GR" sz="1400" b="1" dirty="0" smtClean="0"/>
              </a:p>
              <a:p>
                <a:pPr marL="365760" lvl="1" indent="0">
                  <a:buNone/>
                </a:pPr>
                <a:endParaRPr lang="el-GR" sz="100" dirty="0" smtClean="0"/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aa-ET" sz="2000" b="0" i="1" dirty="0" smtClean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endParaRPr lang="aa-ET" sz="1400" b="0" i="0" dirty="0" smtClean="0">
                  <a:latin typeface="Cambria Math" panose="02040503050406030204" pitchFamily="18" charset="0"/>
                </a:endParaRPr>
              </a:p>
              <a:p>
                <a:pPr lvl="1"/>
                <a:r>
                  <a:rPr lang="aa-ET" b="0" i="0" dirty="0" smtClean="0"/>
                  <a:t>M</a:t>
                </a:r>
                <a:r>
                  <a:rPr lang="el-GR" b="0" i="0" dirty="0" smtClean="0"/>
                  <a:t>εταβολή στη θερμοκρασία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του συστήματος </a:t>
                </a:r>
                <a:endParaRPr lang="aa-ET" dirty="0"/>
              </a:p>
              <a:p>
                <a:pPr marL="365760" lvl="1" indent="0" algn="ctr">
                  <a:buNone/>
                </a:pPr>
                <a:r>
                  <a:rPr lang="en-US" b="1" dirty="0" smtClean="0"/>
                  <a:t>{</a:t>
                </a:r>
                <a:r>
                  <a:rPr lang="el-GR" b="1" dirty="0" smtClean="0"/>
                  <a:t>βιβλίο + επιφάνεια</a:t>
                </a:r>
                <a:r>
                  <a:rPr lang="en-US" b="1" dirty="0" smtClean="0"/>
                  <a:t>}</a:t>
                </a:r>
                <a:endParaRPr lang="el-GR" b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473516" cy="5334000"/>
              </a:xfrm>
              <a:blipFill rotWithShape="0">
                <a:blip r:embed="rId6"/>
                <a:stretch>
                  <a:fillRect t="-91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04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423308"/>
                <a:ext cx="5433850" cy="5090756"/>
              </a:xfrm>
            </p:spPr>
            <p:txBody>
              <a:bodyPr>
                <a:normAutofit/>
              </a:bodyPr>
              <a:lstStyle/>
              <a:p>
                <a:endParaRPr lang="el-GR" sz="2000" dirty="0" smtClean="0"/>
              </a:p>
              <a:p>
                <a:r>
                  <a:rPr lang="el-GR" sz="2000" dirty="0" smtClean="0"/>
                  <a:t>Η ενέργεια αυτή μετατράπηκε σε </a:t>
                </a:r>
                <a:r>
                  <a:rPr lang="el-GR" sz="2000" b="1" i="1" dirty="0" smtClean="0"/>
                  <a:t>θερμική ενέργεια </a:t>
                </a:r>
                <a:r>
                  <a:rPr lang="el-GR" sz="2000" dirty="0" smtClean="0"/>
                  <a:t>του συστήματος</a:t>
                </a:r>
                <a:r>
                  <a:rPr lang="en-US" sz="2000" dirty="0" smtClean="0"/>
                  <a:t> </a:t>
                </a:r>
                <a:r>
                  <a:rPr lang="el-GR" sz="2000" dirty="0" smtClean="0"/>
                  <a:t>{βιβλίο και επιφάνεια} (όχι μόνο βιβλίο!)</a:t>
                </a:r>
              </a:p>
              <a:p>
                <a:pPr lvl="1"/>
                <a:r>
                  <a:rPr lang="el-GR" sz="1800" b="1" dirty="0" smtClean="0"/>
                  <a:t>Η επιφάνεια και το βιβλίο </a:t>
                </a:r>
                <a:r>
                  <a:rPr lang="el-GR" sz="1800" dirty="0" smtClean="0"/>
                  <a:t>θερμάνθηκαν!</a:t>
                </a:r>
              </a:p>
              <a:p>
                <a:pPr marL="68580" indent="0">
                  <a:buNone/>
                </a:pPr>
                <a:endParaRPr lang="el-GR" sz="2000" dirty="0" smtClean="0"/>
              </a:p>
              <a:p>
                <a:r>
                  <a:rPr lang="el-GR" sz="2000" dirty="0" smtClean="0"/>
                  <a:t>Θα ονομάζουμε την ενέργεια που σχετίζεται με τη θερμοκρασία ενός συστήματος ως </a:t>
                </a:r>
                <a:r>
                  <a:rPr lang="el-GR" sz="2000" b="1" i="1" u="sng" dirty="0" smtClean="0"/>
                  <a:t>θερμική</a:t>
                </a:r>
                <a:r>
                  <a:rPr lang="el-GR" sz="2000" b="1" i="1" dirty="0" smtClean="0"/>
                  <a:t> ενέργεια</a:t>
                </a:r>
                <a:r>
                  <a:rPr lang="el-GR" sz="2000" dirty="0" smtClean="0"/>
                  <a:t>, και θα τη συμβολίζουμε με</a:t>
                </a:r>
                <a:r>
                  <a:rPr lang="aa-ET" sz="2000" dirty="0" smtClean="0"/>
                  <a:t/>
                </a:r>
                <a:br>
                  <a:rPr lang="aa-ET" sz="2000" dirty="0" smtClean="0"/>
                </a:br>
                <a:r>
                  <a:rPr lang="el-GR" sz="2000" dirty="0" smtClean="0"/>
                  <a:t> </a:t>
                </a:r>
                <a:r>
                  <a:rPr lang="en-US" i="1" dirty="0" smtClean="0">
                    <a:latin typeface="Cambria Math" panose="02040503050406030204" pitchFamily="18" charset="0"/>
                  </a:rPr>
                  <a:t/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b>
                    </m:sSub>
                  </m:oMath>
                </a14:m>
                <a:endParaRPr lang="el-GR" b="1" i="1" dirty="0" smtClean="0"/>
              </a:p>
              <a:p>
                <a:endParaRPr lang="el-GR" sz="1200" dirty="0" smtClean="0"/>
              </a:p>
              <a:p>
                <a:r>
                  <a:rPr lang="el-GR" sz="2000" dirty="0" smtClean="0"/>
                  <a:t>Στο προηγούμενο παράδειγμα (και γενικότερα)</a:t>
                </a:r>
                <a:endParaRPr lang="en-US" sz="2000" dirty="0" smtClean="0"/>
              </a:p>
              <a:p>
                <a:pPr marL="68580" indent="0">
                  <a:buNone/>
                </a:pPr>
                <a:endParaRPr lang="el-GR" sz="1400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l-GR" i="1">
                              <a:latin typeface="Cambria Math" panose="02040503050406030204" pitchFamily="18" charset="0"/>
                            </a:rPr>
                            <m:t>𝜏𝜌𝜄𝛽𝜂𝜍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l-GR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l-GR" sz="2000" i="1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423308"/>
                <a:ext cx="5433850" cy="5090756"/>
              </a:xfrm>
              <a:blipFill rotWithShape="0">
                <a:blip r:embed="rId2"/>
                <a:stretch>
                  <a:fillRect r="-201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/>
          <p:cNvGrpSpPr/>
          <p:nvPr/>
        </p:nvGrpSpPr>
        <p:grpSpPr>
          <a:xfrm>
            <a:off x="6172200" y="688796"/>
            <a:ext cx="2501587" cy="5812790"/>
            <a:chOff x="6172200" y="688796"/>
            <a:chExt cx="2501587" cy="581279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688796"/>
              <a:ext cx="2501587" cy="5752064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/>
                <p14:cNvContentPartPr/>
                <p14:nvPr/>
              </p14:nvContentPartPr>
              <p14:xfrm>
                <a:off x="6858360" y="1089000"/>
                <a:ext cx="1344960" cy="142200"/>
              </p14:xfrm>
            </p:contentPart>
          </mc:Choice>
          <mc:Fallback xmlns="">
            <p:pic>
              <p:nvPicPr>
                <p:cNvPr id="5" name="Ink 4"/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846120" y="1076400"/>
                  <a:ext cx="1369440" cy="164520"/>
                </a:xfrm>
                <a:prstGeom prst="rect">
                  <a:avLst/>
                </a:prstGeom>
              </p:spPr>
            </p:pic>
          </mc:Fallback>
        </mc:AlternateContent>
        <p:sp>
          <p:nvSpPr>
            <p:cNvPr id="6" name="TextBox 5"/>
            <p:cNvSpPr txBox="1"/>
            <p:nvPr/>
          </p:nvSpPr>
          <p:spPr>
            <a:xfrm>
              <a:off x="6490013" y="2833412"/>
              <a:ext cx="2183774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50" dirty="0" smtClean="0">
                  <a:solidFill>
                    <a:srgbClr val="0070C0"/>
                  </a:solidFill>
                </a:rPr>
                <a:t>Κινητική</a:t>
              </a:r>
              <a:r>
                <a:rPr lang="el-GR" sz="1250" dirty="0" smtClean="0"/>
                <a:t>    </a:t>
              </a:r>
              <a:r>
                <a:rPr lang="el-GR" sz="1250" dirty="0" smtClean="0">
                  <a:solidFill>
                    <a:srgbClr val="00B050"/>
                  </a:solidFill>
                </a:rPr>
                <a:t>Θερμική</a:t>
              </a:r>
              <a:r>
                <a:rPr lang="el-GR" sz="1250" dirty="0" smtClean="0"/>
                <a:t>     </a:t>
              </a:r>
              <a:r>
                <a:rPr lang="el-GR" sz="1250" dirty="0" smtClean="0">
                  <a:solidFill>
                    <a:srgbClr val="FF0000"/>
                  </a:solidFill>
                </a:rPr>
                <a:t>Συνολική</a:t>
              </a:r>
            </a:p>
            <a:p>
              <a:r>
                <a:rPr lang="el-GR" sz="1250" dirty="0" smtClean="0">
                  <a:solidFill>
                    <a:srgbClr val="0070C0"/>
                  </a:solidFill>
                </a:rPr>
                <a:t>Ενέργεια </a:t>
              </a:r>
              <a:r>
                <a:rPr lang="el-GR" sz="1250" dirty="0" smtClean="0"/>
                <a:t> </a:t>
              </a:r>
              <a:r>
                <a:rPr lang="el-GR" sz="1250" dirty="0" smtClean="0">
                  <a:solidFill>
                    <a:srgbClr val="00B050"/>
                  </a:solidFill>
                </a:rPr>
                <a:t> </a:t>
              </a:r>
              <a:r>
                <a:rPr lang="el-GR" sz="1250" dirty="0" err="1" smtClean="0">
                  <a:solidFill>
                    <a:srgbClr val="00B050"/>
                  </a:solidFill>
                </a:rPr>
                <a:t>Ενέργεια</a:t>
              </a:r>
              <a:r>
                <a:rPr lang="el-GR" sz="1250" dirty="0" smtClean="0">
                  <a:solidFill>
                    <a:srgbClr val="00B050"/>
                  </a:solidFill>
                </a:rPr>
                <a:t>    </a:t>
              </a:r>
              <a:r>
                <a:rPr lang="el-GR" sz="1250" dirty="0" err="1" smtClean="0">
                  <a:solidFill>
                    <a:srgbClr val="FF0000"/>
                  </a:solidFill>
                </a:rPr>
                <a:t>Ενέργεια</a:t>
              </a:r>
              <a:endParaRPr lang="el-GR" sz="125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438953" y="4433611"/>
              <a:ext cx="2183774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50" dirty="0" smtClean="0">
                  <a:solidFill>
                    <a:srgbClr val="0070C0"/>
                  </a:solidFill>
                </a:rPr>
                <a:t>Κινητική</a:t>
              </a:r>
              <a:r>
                <a:rPr lang="el-GR" sz="1250" dirty="0" smtClean="0"/>
                <a:t>    </a:t>
              </a:r>
              <a:r>
                <a:rPr lang="el-GR" sz="1250" dirty="0" smtClean="0">
                  <a:solidFill>
                    <a:srgbClr val="00B050"/>
                  </a:solidFill>
                </a:rPr>
                <a:t>Θερμική</a:t>
              </a:r>
              <a:r>
                <a:rPr lang="el-GR" sz="1250" dirty="0" smtClean="0"/>
                <a:t>     </a:t>
              </a:r>
              <a:r>
                <a:rPr lang="el-GR" sz="1250" dirty="0" smtClean="0">
                  <a:solidFill>
                    <a:srgbClr val="FF0000"/>
                  </a:solidFill>
                </a:rPr>
                <a:t>Συνολική</a:t>
              </a:r>
            </a:p>
            <a:p>
              <a:r>
                <a:rPr lang="el-GR" sz="1250" dirty="0" smtClean="0">
                  <a:solidFill>
                    <a:srgbClr val="0070C0"/>
                  </a:solidFill>
                </a:rPr>
                <a:t>Ενέργεια </a:t>
              </a:r>
              <a:r>
                <a:rPr lang="el-GR" sz="1250" dirty="0" smtClean="0"/>
                <a:t> </a:t>
              </a:r>
              <a:r>
                <a:rPr lang="el-GR" sz="1250" dirty="0" smtClean="0">
                  <a:solidFill>
                    <a:srgbClr val="00B050"/>
                  </a:solidFill>
                </a:rPr>
                <a:t> </a:t>
              </a:r>
              <a:r>
                <a:rPr lang="el-GR" sz="1250" dirty="0" err="1" smtClean="0">
                  <a:solidFill>
                    <a:srgbClr val="00B050"/>
                  </a:solidFill>
                </a:rPr>
                <a:t>Ενέργεια</a:t>
              </a:r>
              <a:r>
                <a:rPr lang="el-GR" sz="1250" dirty="0" smtClean="0">
                  <a:solidFill>
                    <a:srgbClr val="00B050"/>
                  </a:solidFill>
                </a:rPr>
                <a:t>    </a:t>
              </a:r>
              <a:r>
                <a:rPr lang="el-GR" sz="1250" dirty="0" err="1" smtClean="0">
                  <a:solidFill>
                    <a:srgbClr val="FF0000"/>
                  </a:solidFill>
                </a:rPr>
                <a:t>Ενέργεια</a:t>
              </a:r>
              <a:endParaRPr lang="el-GR" sz="1250" dirty="0">
                <a:solidFill>
                  <a:srgbClr val="FF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456146" y="6024532"/>
              <a:ext cx="2183774" cy="47705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sz="1250" dirty="0" smtClean="0">
                  <a:solidFill>
                    <a:srgbClr val="0070C0"/>
                  </a:solidFill>
                </a:rPr>
                <a:t>Κινητική</a:t>
              </a:r>
              <a:r>
                <a:rPr lang="el-GR" sz="1250" dirty="0" smtClean="0"/>
                <a:t>    </a:t>
              </a:r>
              <a:r>
                <a:rPr lang="el-GR" sz="1250" dirty="0" smtClean="0">
                  <a:solidFill>
                    <a:srgbClr val="00B050"/>
                  </a:solidFill>
                </a:rPr>
                <a:t>Θερμική</a:t>
              </a:r>
              <a:r>
                <a:rPr lang="el-GR" sz="1250" dirty="0" smtClean="0"/>
                <a:t>     </a:t>
              </a:r>
              <a:r>
                <a:rPr lang="el-GR" sz="1250" dirty="0" smtClean="0">
                  <a:solidFill>
                    <a:srgbClr val="FF0000"/>
                  </a:solidFill>
                </a:rPr>
                <a:t>Συνολική</a:t>
              </a:r>
            </a:p>
            <a:p>
              <a:r>
                <a:rPr lang="el-GR" sz="1250" dirty="0" smtClean="0">
                  <a:solidFill>
                    <a:srgbClr val="0070C0"/>
                  </a:solidFill>
                </a:rPr>
                <a:t>Ενέργεια </a:t>
              </a:r>
              <a:r>
                <a:rPr lang="el-GR" sz="1250" dirty="0" smtClean="0"/>
                <a:t> </a:t>
              </a:r>
              <a:r>
                <a:rPr lang="el-GR" sz="1250" dirty="0" smtClean="0">
                  <a:solidFill>
                    <a:srgbClr val="00B050"/>
                  </a:solidFill>
                </a:rPr>
                <a:t> </a:t>
              </a:r>
              <a:r>
                <a:rPr lang="el-GR" sz="1250" dirty="0" err="1" smtClean="0">
                  <a:solidFill>
                    <a:srgbClr val="00B050"/>
                  </a:solidFill>
                </a:rPr>
                <a:t>Ενέργεια</a:t>
              </a:r>
              <a:r>
                <a:rPr lang="el-GR" sz="1250" dirty="0" smtClean="0">
                  <a:solidFill>
                    <a:srgbClr val="00B050"/>
                  </a:solidFill>
                </a:rPr>
                <a:t>    </a:t>
              </a:r>
              <a:r>
                <a:rPr lang="el-GR" sz="1250" dirty="0" err="1" smtClean="0">
                  <a:solidFill>
                    <a:srgbClr val="FF0000"/>
                  </a:solidFill>
                </a:rPr>
                <a:t>Ενέργεια</a:t>
              </a:r>
              <a:endParaRPr lang="el-GR" sz="125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541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 (</a:t>
                </a:r>
                <a:r>
                  <a:rPr lang="aa-ET" b="1" u="sng" dirty="0" smtClean="0"/>
                  <a:t>revisited)</a:t>
                </a:r>
                <a:r>
                  <a:rPr lang="el-GR" b="1" u="sng" dirty="0" smtClean="0"/>
                  <a:t>:</a:t>
                </a:r>
              </a:p>
              <a:p>
                <a:r>
                  <a:rPr lang="el-GR" sz="1800" dirty="0" smtClean="0"/>
                  <a:t>Ο φίλος σας θέλει να ανεβάσει το ψυγείο του </a:t>
                </a:r>
                <a:r>
                  <a:rPr lang="el-GR" sz="1800" b="1" u="sng" dirty="0" smtClean="0"/>
                  <a:t>με σταθερή ταχύτητα</a:t>
                </a:r>
                <a:r>
                  <a:rPr lang="el-GR" sz="1800" dirty="0" smtClean="0"/>
                  <a:t> σε ένα φορτηγό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χρησιμοποιώντας μια ράμπα</a:t>
                </a:r>
                <a:r>
                  <a:rPr lang="aa-ET" sz="1800" dirty="0" smtClean="0"/>
                  <a:t> </a:t>
                </a:r>
                <a:r>
                  <a:rPr lang="el-GR" sz="1800" b="1" u="sng" dirty="0" smtClean="0"/>
                  <a:t>με τριβές</a:t>
                </a:r>
                <a:r>
                  <a:rPr lang="el-GR" sz="1800" dirty="0" smtClean="0"/>
                  <a:t> υπό γωνία </a:t>
                </a:r>
                <a14:m>
                  <m:oMath xmlns:m="http://schemas.openxmlformats.org/officeDocument/2006/math">
                    <m:r>
                      <a:rPr lang="el-GR" sz="18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1800" dirty="0" smtClean="0"/>
                  <a:t> όπως στο Σχήμα.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Ισχυρίζεται ότι θα απαιτηθεί λιγότερο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έργο από μέρους του αν το μήκος της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ράμπας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1800" dirty="0" smtClean="0"/>
                  <a:t> </a:t>
                </a:r>
                <a:r>
                  <a:rPr lang="el-GR" sz="1800" dirty="0" smtClean="0"/>
                  <a:t>αυξηθεί. Έχει δίκιο;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Θεωρήστε ως σύστημα το ψυγείο με</a:t>
                </a:r>
                <a:r>
                  <a:rPr lang="en-US" sz="1800" dirty="0" smtClean="0"/>
                  <a:t> </a:t>
                </a:r>
                <a:r>
                  <a:rPr lang="el-GR" sz="1800" dirty="0" smtClean="0"/>
                  <a:t>το καρότσι μεταφοράς.</a:t>
                </a:r>
                <a:endParaRPr lang="en-US" sz="18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8010"/>
          <a:stretch/>
        </p:blipFill>
        <p:spPr>
          <a:xfrm>
            <a:off x="1295400" y="3428999"/>
            <a:ext cx="7091819" cy="3014133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386211">
            <a:off x="6134227" y="4594066"/>
            <a:ext cx="76200" cy="1295400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6400800" y="4648200"/>
            <a:ext cx="347784" cy="1431726"/>
            <a:chOff x="6400800" y="4648200"/>
            <a:chExt cx="347784" cy="1431726"/>
          </a:xfrm>
        </p:grpSpPr>
        <p:sp>
          <p:nvSpPr>
            <p:cNvPr id="5" name="Down Arrow 4"/>
            <p:cNvSpPr/>
            <p:nvPr/>
          </p:nvSpPr>
          <p:spPr>
            <a:xfrm>
              <a:off x="6400800" y="4648200"/>
              <a:ext cx="76200" cy="1295400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accPr>
                              <m:e>
                                <m:r>
                                  <a:rPr kumimoji="0" lang="en-US" sz="1800" b="0" i="1" u="none" strike="noStrike" kern="120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𝐹</m:t>
                                </m:r>
                              </m:e>
                            </m:acc>
                          </m:e>
                          <m:sub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86525" y="5740409"/>
                  <a:ext cx="262059" cy="33951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0930" t="-40000" r="-79070" b="-20000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oup 13"/>
          <p:cNvGrpSpPr/>
          <p:nvPr/>
        </p:nvGrpSpPr>
        <p:grpSpPr>
          <a:xfrm>
            <a:off x="5108649" y="3799470"/>
            <a:ext cx="1349172" cy="604917"/>
            <a:chOff x="4237485" y="3406247"/>
            <a:chExt cx="2182193" cy="881950"/>
          </a:xfrm>
        </p:grpSpPr>
        <p:sp>
          <p:nvSpPr>
            <p:cNvPr id="8" name="Down Arrow 7"/>
            <p:cNvSpPr/>
            <p:nvPr/>
          </p:nvSpPr>
          <p:spPr>
            <a:xfrm rot="6722272">
              <a:off x="5336564" y="3205084"/>
              <a:ext cx="120003" cy="2046224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4237485" y="3406247"/>
                  <a:ext cx="375778" cy="452842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𝐹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37485" y="3406247"/>
                  <a:ext cx="375778" cy="452842"/>
                </a:xfrm>
                <a:prstGeom prst="rect">
                  <a:avLst/>
                </a:prstGeom>
                <a:blipFill>
                  <a:blip r:embed="rId5"/>
                  <a:stretch>
                    <a:fillRect l="-15789" t="-43137" r="-97368" b="-78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" name="Down Arrow 28"/>
          <p:cNvSpPr/>
          <p:nvPr/>
        </p:nvSpPr>
        <p:spPr>
          <a:xfrm rot="17525985">
            <a:off x="6910245" y="4282623"/>
            <a:ext cx="90517" cy="1095571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 rot="186841">
            <a:off x="6663438" y="3219859"/>
            <a:ext cx="419305" cy="1489528"/>
            <a:chOff x="6628935" y="3184934"/>
            <a:chExt cx="507360" cy="1489528"/>
          </a:xfrm>
        </p:grpSpPr>
        <p:sp>
          <p:nvSpPr>
            <p:cNvPr id="6" name="Down Arrow 5"/>
            <p:cNvSpPr/>
            <p:nvPr/>
          </p:nvSpPr>
          <p:spPr>
            <a:xfrm rot="12045603">
              <a:off x="6628935" y="3373083"/>
              <a:ext cx="77128" cy="1301379"/>
            </a:xfrm>
            <a:prstGeom prst="downArrow">
              <a:avLst/>
            </a:prstGeom>
            <a:solidFill>
              <a:srgbClr val="0070C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/>
                <p:cNvSpPr txBox="1"/>
                <p:nvPr/>
              </p:nvSpPr>
              <p:spPr>
                <a:xfrm>
                  <a:off x="6912625" y="3184934"/>
                  <a:ext cx="223670" cy="27699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acc>
                          <m:accPr>
                            <m:chr m:val="⃗"/>
                            <m:ctrlP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1800" b="0" i="1" u="none" strike="noStrike" kern="120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𝑛</m:t>
                            </m:r>
                          </m:e>
                        </m:acc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2" name="TextBox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12625" y="3184934"/>
                  <a:ext cx="223670" cy="276999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8108" r="-5405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" name="Group 21"/>
          <p:cNvGrpSpPr/>
          <p:nvPr/>
        </p:nvGrpSpPr>
        <p:grpSpPr>
          <a:xfrm>
            <a:off x="3500894" y="4411494"/>
            <a:ext cx="232906" cy="1697007"/>
            <a:chOff x="3500894" y="4411494"/>
            <a:chExt cx="232906" cy="1697007"/>
          </a:xfrm>
        </p:grpSpPr>
        <p:cxnSp>
          <p:nvCxnSpPr>
            <p:cNvPr id="20" name="Straight Connector 19"/>
            <p:cNvCxnSpPr/>
            <p:nvPr/>
          </p:nvCxnSpPr>
          <p:spPr>
            <a:xfrm flipV="1">
              <a:off x="3733800" y="4411494"/>
              <a:ext cx="0" cy="169700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/>
                <p:cNvSpPr txBox="1"/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h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1" name="TextBox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0894" y="5121497"/>
                  <a:ext cx="185115" cy="276999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32258" r="-25806" b="-6522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/>
          <p:cNvGrpSpPr/>
          <p:nvPr/>
        </p:nvGrpSpPr>
        <p:grpSpPr>
          <a:xfrm>
            <a:off x="3601589" y="3361551"/>
            <a:ext cx="4811185" cy="2818659"/>
            <a:chOff x="3601589" y="3361551"/>
            <a:chExt cx="4811185" cy="2818659"/>
          </a:xfrm>
        </p:grpSpPr>
        <p:cxnSp>
          <p:nvCxnSpPr>
            <p:cNvPr id="17" name="Straight Arrow Connector 16"/>
            <p:cNvCxnSpPr/>
            <p:nvPr/>
          </p:nvCxnSpPr>
          <p:spPr>
            <a:xfrm flipH="1" flipV="1">
              <a:off x="3733800" y="3657600"/>
              <a:ext cx="4653419" cy="182880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/>
                <p:cNvSpPr txBox="1"/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oMath>
                    </m:oMathPara>
                  </a14:m>
                  <a:endParaRPr kumimoji="0" lang="el-GR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18" name="TextBox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64779" y="3361551"/>
                  <a:ext cx="183320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el-G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" name="TextBox 22"/>
            <p:cNvSpPr txBox="1"/>
            <p:nvPr/>
          </p:nvSpPr>
          <p:spPr>
            <a:xfrm>
              <a:off x="8079028" y="5780100"/>
              <a:ext cx="33374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01589" y="4071821"/>
              <a:ext cx="32412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</a:t>
              </a: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𝑥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426" y="4460830"/>
                <a:ext cx="350224" cy="342145"/>
              </a:xfrm>
              <a:prstGeom prst="rect">
                <a:avLst/>
              </a:prstGeom>
              <a:blipFill rotWithShape="0">
                <a:blip r:embed="rId9"/>
                <a:stretch>
                  <a:fillRect l="-17544" t="-39286" r="-56140" b="-1785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𝑔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𝑦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0466" y="5609027"/>
                <a:ext cx="356636" cy="369973"/>
              </a:xfrm>
              <a:prstGeom prst="rect">
                <a:avLst/>
              </a:prstGeom>
              <a:blipFill rotWithShape="0">
                <a:blip r:embed="rId10"/>
                <a:stretch>
                  <a:fillRect l="-15254" t="-34426" r="-52542" b="-147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Down Arrow 18"/>
          <p:cNvSpPr/>
          <p:nvPr/>
        </p:nvSpPr>
        <p:spPr>
          <a:xfrm rot="10800000">
            <a:off x="6514613" y="1411464"/>
            <a:ext cx="347786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kumimoji="0" lang="el-GR" sz="24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Σ</m:t>
                      </m:r>
                      <m:sSub>
                        <m:sSubPr>
                          <m:ctrlPr>
                            <a:rPr kumimoji="0" lang="aa-E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aa-E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𝐹</m:t>
                          </m:r>
                        </m:e>
                        <m:sub>
                          <m:r>
                            <a:rPr kumimoji="0" lang="aa-ET" sz="2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sub>
                      </m:sSub>
                      <m:r>
                        <a:rPr kumimoji="0" lang="aa-ET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9681" y="996766"/>
                <a:ext cx="1086644" cy="369332"/>
              </a:xfrm>
              <a:prstGeom prst="rect">
                <a:avLst/>
              </a:prstGeom>
              <a:blipFill>
                <a:blip r:embed="rId13"/>
                <a:stretch>
                  <a:fillRect l="-6742" r="-618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own Arrow 6"/>
          <p:cNvSpPr/>
          <p:nvPr/>
        </p:nvSpPr>
        <p:spPr>
          <a:xfrm rot="17525985">
            <a:off x="6649942" y="4428024"/>
            <a:ext cx="77128" cy="576189"/>
          </a:xfrm>
          <a:prstGeom prst="downArrow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478580" y="4716581"/>
                <a:ext cx="232330" cy="31861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aa-ET" sz="18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kumimoji="0" lang="aa-ET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l-GR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8580" y="4716581"/>
                <a:ext cx="232330" cy="318613"/>
              </a:xfrm>
              <a:prstGeom prst="rect">
                <a:avLst/>
              </a:prstGeom>
              <a:blipFill>
                <a:blip r:embed="rId14"/>
                <a:stretch>
                  <a:fillRect l="-42105" t="-44231" r="-84211" b="-30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172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7" dur="indefinite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9" grpId="0" animBg="1"/>
      <p:bldP spid="26" grpId="0"/>
      <p:bldP spid="27" grpId="0"/>
      <p:bldP spid="7" grpId="0" animBg="1"/>
      <p:bldP spid="3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08040" y="5638800"/>
            <a:ext cx="687360" cy="4572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14928" y="4876800"/>
            <a:ext cx="8153400" cy="16312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6096000" y="19812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" name="Ink 12"/>
              <p14:cNvContentPartPr/>
              <p14:nvPr/>
            </p14:nvContentPartPr>
            <p14:xfrm>
              <a:off x="6610680" y="2350080"/>
              <a:ext cx="329040" cy="177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00960" y="2340000"/>
                <a:ext cx="3484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8157801" y="1981200"/>
                <a:ext cx="45719" cy="24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aa-E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kumimoji="0" lang="aa-E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801" y="1981200"/>
                <a:ext cx="45719" cy="247825"/>
              </a:xfrm>
              <a:prstGeom prst="rect">
                <a:avLst/>
              </a:prstGeom>
              <a:blipFill>
                <a:blip r:embed="rId13"/>
                <a:stretch>
                  <a:fillRect l="-162500" t="-31707" r="-30000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Down Arrow 10"/>
          <p:cNvSpPr/>
          <p:nvPr/>
        </p:nvSpPr>
        <p:spPr>
          <a:xfrm rot="17525985">
            <a:off x="7822830" y="1657956"/>
            <a:ext cx="45719" cy="6743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/>
              <p14:cNvContentPartPr/>
              <p14:nvPr/>
            </p14:nvContentPartPr>
            <p14:xfrm>
              <a:off x="588240" y="1460520"/>
              <a:ext cx="8140320" cy="50101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81400" y="1451520"/>
                <a:ext cx="8159400" cy="502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6" name="Ink 5"/>
              <p14:cNvContentPartPr/>
              <p14:nvPr/>
            </p14:nvContentPartPr>
            <p14:xfrm>
              <a:off x="3632040" y="798840"/>
              <a:ext cx="5013720" cy="55605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623040" y="791640"/>
                <a:ext cx="5030640" cy="557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9545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sp>
        <p:nvSpPr>
          <p:cNvPr id="5" name="Rectangle 4"/>
          <p:cNvSpPr/>
          <p:nvPr/>
        </p:nvSpPr>
        <p:spPr>
          <a:xfrm>
            <a:off x="615960" y="1965960"/>
            <a:ext cx="3956040" cy="17678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3886200"/>
            <a:ext cx="5334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0349" y="1143000"/>
            <a:ext cx="3793299" cy="1752600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6096000" y="1981200"/>
            <a:ext cx="2362200" cy="9144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Ink 17"/>
              <p14:cNvContentPartPr/>
              <p14:nvPr/>
            </p14:nvContentPartPr>
            <p14:xfrm>
              <a:off x="6610680" y="2350080"/>
              <a:ext cx="329040" cy="17784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00960" y="2340000"/>
                <a:ext cx="34848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7737" y="980819"/>
            <a:ext cx="1234527" cy="181812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157801" y="1981200"/>
                <a:ext cx="45719" cy="24782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aa-E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kumimoji="0" lang="en-US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aa-ET" sz="14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𝑓</m:t>
                              </m:r>
                            </m:e>
                          </m:acc>
                        </m:e>
                        <m:sub>
                          <m:r>
                            <a:rPr kumimoji="0" lang="aa-ET" sz="1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𝑘</m:t>
                          </m:r>
                        </m:sub>
                      </m:sSub>
                    </m:oMath>
                  </m:oMathPara>
                </a14:m>
                <a:endParaRPr kumimoji="0" lang="el-GR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7801" y="1981200"/>
                <a:ext cx="45719" cy="247825"/>
              </a:xfrm>
              <a:prstGeom prst="rect">
                <a:avLst/>
              </a:prstGeom>
              <a:blipFill>
                <a:blip r:embed="rId6"/>
                <a:stretch>
                  <a:fillRect l="-162500" t="-31707" r="-300000" b="-268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Down Arrow 20"/>
          <p:cNvSpPr/>
          <p:nvPr/>
        </p:nvSpPr>
        <p:spPr>
          <a:xfrm rot="17525985">
            <a:off x="7822830" y="1657956"/>
            <a:ext cx="45719" cy="674384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569520" y="821520"/>
              <a:ext cx="8162280" cy="5483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0520" y="814680"/>
                <a:ext cx="8181720" cy="549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6701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Συνεχίζεται... </a:t>
            </a:r>
            <a:r>
              <a:rPr lang="el-GR" smtClean="0">
                <a:sym typeface="Wingdings" panose="05000000000000000000" pitchFamily="2" charset="2"/>
              </a:rPr>
              <a:t>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Ενέργεια Συστήματος</a:t>
            </a:r>
          </a:p>
          <a:p>
            <a:endParaRPr lang="el-GR" dirty="0"/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Εικόνα:</a:t>
            </a:r>
            <a:r>
              <a:rPr lang="en-US" sz="1100" dirty="0">
                <a:latin typeface="Cambria" panose="02040503050406030204" pitchFamily="18" charset="0"/>
              </a:rPr>
              <a:t> </a:t>
            </a:r>
            <a:r>
              <a:rPr lang="el-GR" sz="1100" dirty="0">
                <a:latin typeface="Cambria" panose="02040503050406030204" pitchFamily="18" charset="0"/>
              </a:rPr>
              <a:t>Στη φυσική, η ενέργεια είναι μια ιδιότητα των αντικειμένων που μπορεί να μεταφερθεί σε άλλα αντικείμενα ή να μετατραπεί σε διάφορες μορφές, αλλά δεν μπορεί να δημιουργηθεί ή να καταστραφεί. Η "ικανότητα ενός συστήματος να παράγει έργο" είναι μια κοινή περιγραφή, αλλά είναι δύσκολο να δοθεί ένας ενιαίος συνολικός ορισμός της ενέργειας, εξαιτίας των πολλών μορφών της.</a:t>
            </a:r>
            <a:endParaRPr lang="en-US" sz="1100" dirty="0"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3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Ενέργεια Συστήματος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100" dirty="0">
                <a:latin typeface="Cambria" panose="02040503050406030204" pitchFamily="18" charset="0"/>
              </a:rPr>
              <a:t>Εικόνα</a:t>
            </a:r>
            <a:r>
              <a:rPr lang="el-GR" sz="1100" dirty="0" smtClean="0">
                <a:latin typeface="Cambria" panose="02040503050406030204" pitchFamily="18" charset="0"/>
              </a:rPr>
              <a:t>:</a:t>
            </a:r>
            <a:r>
              <a:rPr lang="en-US" sz="1100" dirty="0" smtClean="0">
                <a:latin typeface="Cambria" panose="02040503050406030204" pitchFamily="18" charset="0"/>
              </a:rPr>
              <a:t> </a:t>
            </a:r>
            <a:r>
              <a:rPr lang="el-GR" sz="1100" dirty="0" smtClean="0">
                <a:latin typeface="Cambria" panose="02040503050406030204" pitchFamily="18" charset="0"/>
              </a:rPr>
              <a:t>Στη </a:t>
            </a:r>
            <a:r>
              <a:rPr lang="el-GR" sz="1100" dirty="0">
                <a:latin typeface="Cambria" panose="02040503050406030204" pitchFamily="18" charset="0"/>
              </a:rPr>
              <a:t>φυσική, η ενέργεια είναι μια ιδιότητα των αντικειμένων που </a:t>
            </a:r>
            <a:r>
              <a:rPr lang="el-GR" sz="1100" dirty="0" smtClean="0">
                <a:latin typeface="Cambria" panose="02040503050406030204" pitchFamily="18" charset="0"/>
              </a:rPr>
              <a:t>μπορεί </a:t>
            </a:r>
            <a:r>
              <a:rPr lang="el-GR" sz="1100" dirty="0">
                <a:latin typeface="Cambria" panose="02040503050406030204" pitchFamily="18" charset="0"/>
              </a:rPr>
              <a:t>να </a:t>
            </a:r>
            <a:r>
              <a:rPr lang="el-GR" sz="1100" dirty="0" smtClean="0">
                <a:latin typeface="Cambria" panose="02040503050406030204" pitchFamily="18" charset="0"/>
              </a:rPr>
              <a:t>μεταφερθεί </a:t>
            </a:r>
            <a:r>
              <a:rPr lang="el-GR" sz="1100" dirty="0">
                <a:latin typeface="Cambria" panose="02040503050406030204" pitchFamily="18" charset="0"/>
              </a:rPr>
              <a:t>σε άλλα αντικείμενα ή να μετατραπεί σε διάφορες μορφές, αλλά δεν μπορεί να δημιουργηθεί ή να καταστραφεί. </a:t>
            </a:r>
            <a:r>
              <a:rPr lang="el-GR" sz="1100" dirty="0" smtClean="0">
                <a:latin typeface="Cambria" panose="02040503050406030204" pitchFamily="18" charset="0"/>
              </a:rPr>
              <a:t>Η </a:t>
            </a:r>
            <a:r>
              <a:rPr lang="el-GR" sz="1100" dirty="0">
                <a:latin typeface="Cambria" panose="02040503050406030204" pitchFamily="18" charset="0"/>
              </a:rPr>
              <a:t>"ικανότητα ενός συστήματος να </a:t>
            </a:r>
            <a:r>
              <a:rPr lang="el-GR" sz="1100" dirty="0" smtClean="0">
                <a:latin typeface="Cambria" panose="02040503050406030204" pitchFamily="18" charset="0"/>
              </a:rPr>
              <a:t>παράγει </a:t>
            </a:r>
            <a:r>
              <a:rPr lang="el-GR" sz="1100" dirty="0">
                <a:latin typeface="Cambria" panose="02040503050406030204" pitchFamily="18" charset="0"/>
              </a:rPr>
              <a:t>έργο" είναι μια κοινή περιγραφή, αλλά είναι δύσκολο να δοθεί </a:t>
            </a:r>
            <a:r>
              <a:rPr lang="el-GR" sz="1100" dirty="0" smtClean="0">
                <a:latin typeface="Cambria" panose="02040503050406030204" pitchFamily="18" charset="0"/>
              </a:rPr>
              <a:t>ένας ενιαίος συνολικός ορισμός </a:t>
            </a:r>
            <a:r>
              <a:rPr lang="el-GR" sz="1100" dirty="0">
                <a:latin typeface="Cambria" panose="02040503050406030204" pitchFamily="18" charset="0"/>
              </a:rPr>
              <a:t>της ενέργειας, </a:t>
            </a:r>
            <a:r>
              <a:rPr lang="el-GR" sz="1100" dirty="0" smtClean="0">
                <a:latin typeface="Cambria" panose="02040503050406030204" pitchFamily="18" charset="0"/>
              </a:rPr>
              <a:t>εξαιτίας των πολλών μορφών </a:t>
            </a:r>
            <a:r>
              <a:rPr lang="el-GR" sz="1100" dirty="0">
                <a:latin typeface="Cambria" panose="02040503050406030204" pitchFamily="18" charset="0"/>
              </a:rPr>
              <a:t>της.</a:t>
            </a:r>
            <a:endParaRPr lang="en-US" sz="1100" dirty="0" smtClean="0">
              <a:latin typeface="Cambria" panose="020405030504060302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371601"/>
            <a:ext cx="4266121" cy="34918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0596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(review…)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u="sng" dirty="0" smtClean="0"/>
                  <a:t>Κινητική Ενέργεια</a:t>
                </a: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 smtClean="0"/>
              </a:p>
              <a:p>
                <a:pPr lvl="1"/>
                <a:r>
                  <a:rPr lang="el-GR" dirty="0" smtClean="0"/>
                  <a:t>Σχετίζεται με την κίνηση ενός συστήματος (των μελών του)</a:t>
                </a:r>
                <a:endParaRPr lang="aa-ET" dirty="0" smtClean="0"/>
              </a:p>
              <a:p>
                <a:pPr lvl="2"/>
                <a:r>
                  <a:rPr lang="el-GR" dirty="0" smtClean="0"/>
                  <a:t>Είδαμε μονομελή συστήματα ως τώρα</a:t>
                </a:r>
              </a:p>
              <a:p>
                <a:endParaRPr lang="aa-ET" b="1" u="sng" dirty="0" smtClean="0"/>
              </a:p>
              <a:p>
                <a:r>
                  <a:rPr lang="el-GR" b="1" u="sng" dirty="0" smtClean="0"/>
                  <a:t>Έργο Δύναμης Ελατηρίου</a:t>
                </a:r>
                <a:endParaRPr lang="aa-ET" b="1" u="sng" dirty="0" smtClean="0"/>
              </a:p>
              <a:p>
                <a:endParaRPr lang="el-GR" sz="1400" b="1" u="sng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aa-ET" b="0" i="1" smtClean="0">
                          <a:latin typeface="Cambria Math" panose="02040503050406030204" pitchFamily="18" charset="0"/>
                        </a:rPr>
                        <m:t>𝑘</m:t>
                      </m:r>
                      <m:sSubSup>
                        <m:sSubSupPr>
                          <m:ctrlPr>
                            <a:rPr lang="aa-ET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  <m:sup>
                          <m:r>
                            <a:rPr lang="aa-ET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7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r>
              <a:rPr lang="en-US" dirty="0" smtClean="0"/>
              <a:t> (review…)</a:t>
            </a:r>
            <a:endParaRPr lang="el-GR" dirty="0"/>
          </a:p>
        </p:txBody>
      </p:sp>
      <p:sp>
        <p:nvSpPr>
          <p:cNvPr id="4" name="Rounded Rectangle 3"/>
          <p:cNvSpPr/>
          <p:nvPr/>
        </p:nvSpPr>
        <p:spPr>
          <a:xfrm>
            <a:off x="2612201" y="4495800"/>
            <a:ext cx="41910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Θεώρημα Μεταβολής Κινητικής Ενέργειας – Έργου</a:t>
                </a:r>
              </a:p>
              <a:p>
                <a:endParaRPr lang="en-US" dirty="0" smtClean="0"/>
              </a:p>
              <a:p>
                <a:r>
                  <a:rPr lang="el-GR" dirty="0" smtClean="0"/>
                  <a:t>Όταν σε ένα σύστημα ασκούνται εξωτερικές δυνάμεις, και η μόνη μεταβολή στο σύστημα αφορά το μέτρο της ταχύτητάς του, το συνολικό έργο που παράγεται από αυτές στο σύστημα ισούται με τη μεταβολή στην κινητική ενέργεια του συστήματος</a:t>
                </a:r>
                <a:endParaRPr lang="en-US" dirty="0" smtClean="0"/>
              </a:p>
              <a:p>
                <a:pPr marL="68580" indent="0">
                  <a:buNone/>
                </a:pPr>
                <a:endParaRPr lang="el-GR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𝑒𝑥𝑡</m:t>
                              </m:r>
                              <m:r>
                                <a:rPr lang="el-GR" i="1">
                                  <a:latin typeface="Cambria Math" panose="02040503050406030204" pitchFamily="18" charset="0"/>
                                </a:rPr>
                                <m:t>. </m:t>
                              </m:r>
                              <m:r>
                                <a:rPr lang="aa-ET" i="1">
                                  <a:latin typeface="Cambria Math" panose="02040503050406030204" pitchFamily="18" charset="0"/>
                                </a:rPr>
                                <m:t>𝑓𝑜𝑟𝑐𝑒𝑠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l-GR" dirty="0" smtClean="0"/>
              </a:p>
              <a:p>
                <a:pPr marL="68580" indent="0">
                  <a:buNone/>
                </a:pPr>
                <a:endParaRPr lang="el-GR" dirty="0"/>
              </a:p>
              <a:p>
                <a:r>
                  <a:rPr lang="el-GR" dirty="0" smtClean="0"/>
                  <a:t>Ας το δούμε σε μια ακόμα άσκηση!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938702" cy="5105400"/>
              </a:xfrm>
              <a:blipFill>
                <a:blip r:embed="rId2"/>
                <a:stretch>
                  <a:fillRect t="-955" r="-1459" b="-5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1986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</p:spPr>
            <p:txBody>
              <a:bodyPr/>
              <a:lstStyle/>
              <a:p>
                <a:r>
                  <a:rPr lang="el-GR" b="1" u="sng" dirty="0" smtClean="0"/>
                  <a:t>Παράδειγμα:</a:t>
                </a:r>
              </a:p>
              <a:p>
                <a:r>
                  <a:rPr lang="el-GR" sz="2200" dirty="0" smtClean="0"/>
                  <a:t>Λείο κεκλιμένο επίπεδο γωνίας </a:t>
                </a:r>
                <a14:m>
                  <m:oMath xmlns:m="http://schemas.openxmlformats.org/officeDocument/2006/math">
                    <m:r>
                      <a:rPr lang="el-GR" sz="2200" i="1" dirty="0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l-GR" sz="2200" dirty="0" smtClean="0"/>
                  <a:t> έχει ελατήριο σταθεράς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200" dirty="0" smtClean="0"/>
                  <a:t>στερεωμένο στο κάτω μέρος του. Ένα κουτί μάζας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τοποθετείται πάνω στο κεκλιμένο σε απόσταση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sz="2200" dirty="0" smtClean="0"/>
                  <a:t> </a:t>
                </a:r>
                <a:r>
                  <a:rPr lang="el-GR" sz="2200" dirty="0" smtClean="0"/>
                  <a:t>από το ελατήριο. Από τη θέση αυτή, το κουτί βάλλεται προς το ελατήριο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20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 smtClean="0"/>
                  <a:t>. Πόσο έχει συμπιεστεί το ελατήριο όταν το κουτί φτάνει στιγμιαία σε ηρεμία?</a:t>
                </a:r>
                <a:endParaRPr lang="en-US" sz="220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50" cy="5105400"/>
              </a:xfrm>
              <a:blipFill rotWithShape="0"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662" y="4191000"/>
            <a:ext cx="804793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74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622790"/>
            <a:ext cx="8153400" cy="58864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7543800" y="914400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57529" y="100060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529" y="1000603"/>
                <a:ext cx="226023" cy="276999"/>
              </a:xfrm>
              <a:prstGeom prst="rect">
                <a:avLst/>
              </a:prstGeom>
              <a:blipFill rotWithShape="0">
                <a:blip r:embed="rId3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44137"/>
          <a:stretch/>
        </p:blipFill>
        <p:spPr>
          <a:xfrm>
            <a:off x="4175760" y="906780"/>
            <a:ext cx="44958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Ενέργεια Συστήματος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50" cy="5105400"/>
          </a:xfrm>
        </p:spPr>
        <p:txBody>
          <a:bodyPr/>
          <a:lstStyle/>
          <a:p>
            <a:r>
              <a:rPr lang="el-GR" b="1" u="sng" dirty="0" smtClean="0"/>
              <a:t>Παράδειγμα – Λύση: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2903220" y="3962400"/>
            <a:ext cx="4572000" cy="2770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836420" y="4495800"/>
            <a:ext cx="5715000" cy="3925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543800" y="914400"/>
            <a:ext cx="762000" cy="37651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57529" y="1000603"/>
                <a:ext cx="2260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7529" y="1000603"/>
                <a:ext cx="226023" cy="276999"/>
              </a:xfrm>
              <a:prstGeom prst="rect">
                <a:avLst/>
              </a:prstGeom>
              <a:blipFill>
                <a:blip r:embed="rId5"/>
                <a:stretch>
                  <a:fillRect l="-24324" r="-18919" b="-65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44137"/>
          <a:stretch/>
        </p:blipFill>
        <p:spPr>
          <a:xfrm>
            <a:off x="4175760" y="906780"/>
            <a:ext cx="4495800" cy="2057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/>
              <p14:cNvContentPartPr/>
              <p14:nvPr/>
            </p14:nvContentPartPr>
            <p14:xfrm>
              <a:off x="618840" y="1834920"/>
              <a:ext cx="7955280" cy="4298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1640" y="1824480"/>
                <a:ext cx="7973640" cy="431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Ink 4"/>
              <p14:cNvContentPartPr/>
              <p14:nvPr/>
            </p14:nvContentPartPr>
            <p14:xfrm>
              <a:off x="634320" y="2741040"/>
              <a:ext cx="7346520" cy="37306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6760" y="2736000"/>
                <a:ext cx="7362360" cy="3744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6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4657</TotalTime>
  <Words>781</Words>
  <Application>Microsoft Office PowerPoint</Application>
  <PresentationFormat>On-screen Show (4:3)</PresentationFormat>
  <Paragraphs>195</Paragraphs>
  <Slides>26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Reminder…</vt:lpstr>
      <vt:lpstr>Φυσική για Μηχανικούς</vt:lpstr>
      <vt:lpstr>Φυσική για Μηχανικούς</vt:lpstr>
      <vt:lpstr>Ενέργεια Συστήματος (review…)</vt:lpstr>
      <vt:lpstr>Ενέργεια Συστήματος (review…)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Ενέργεια Συστήματος</vt:lpstr>
      <vt:lpstr>Συνεχίζεται... 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618</cp:revision>
  <dcterms:created xsi:type="dcterms:W3CDTF">2006-08-16T00:00:00Z</dcterms:created>
  <dcterms:modified xsi:type="dcterms:W3CDTF">2022-11-02T10:52:35Z</dcterms:modified>
  <cp:contentStatus/>
</cp:coreProperties>
</file>